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64" r:id="rId5"/>
    <p:sldMasterId id="2147483739" r:id="rId6"/>
  </p:sldMasterIdLst>
  <p:notesMasterIdLst>
    <p:notesMasterId r:id="rId26"/>
  </p:notesMasterIdLst>
  <p:sldIdLst>
    <p:sldId id="1968" r:id="rId7"/>
    <p:sldId id="1974" r:id="rId8"/>
    <p:sldId id="1978" r:id="rId9"/>
    <p:sldId id="1979" r:id="rId10"/>
    <p:sldId id="1270" r:id="rId11"/>
    <p:sldId id="1273" r:id="rId12"/>
    <p:sldId id="1969" r:id="rId13"/>
    <p:sldId id="1272" r:id="rId14"/>
    <p:sldId id="1980" r:id="rId15"/>
    <p:sldId id="1983" r:id="rId16"/>
    <p:sldId id="1275" r:id="rId17"/>
    <p:sldId id="1982" r:id="rId18"/>
    <p:sldId id="1981" r:id="rId19"/>
    <p:sldId id="1276" r:id="rId20"/>
    <p:sldId id="1971" r:id="rId21"/>
    <p:sldId id="1279" r:id="rId22"/>
    <p:sldId id="1277" r:id="rId23"/>
    <p:sldId id="1278" r:id="rId24"/>
    <p:sldId id="126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61599C-63F5-E689-D9DD-6CBAA7408D02}" name="Beth Gonzales" initials="BG" userId="S::bethgonzales@lena.org::9fd3dc8b-dce1-4439-98af-cdc95521685a" providerId="AD"/>
  <p188:author id="{DDFF64B2-14C6-21DE-C959-3F1527DD8C92}" name="Mindy Ricketts" initials="MR" userId="S::mindyricketts@lena.org::37e0d344-d13c-4de9-b792-22c0778ff31e" providerId="AD"/>
  <p188:author id="{BFDB4AF8-93AC-14AD-7FBA-B3BAD85F6075}" name="Laura Camp" initials="LC" userId="S::lauracamp@lena.org::37be758e-c38f-468b-a078-ef9a3fa3d3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itlyn Stafford" initials="CS" lastIdx="10" clrIdx="0">
    <p:extLst>
      <p:ext uri="{19B8F6BF-5375-455C-9EA6-DF929625EA0E}">
        <p15:presenceInfo xmlns:p15="http://schemas.microsoft.com/office/powerpoint/2012/main" userId="S::CaitlynStafford@lenafoundation.org::27f429cc-6a06-4ecc-9282-1cdc2cc2b19f" providerId="AD"/>
      </p:ext>
    </p:extLst>
  </p:cmAuthor>
  <p:cmAuthor id="2" name="Mindy Ricketts" initials="MR" lastIdx="21" clrIdx="1">
    <p:extLst>
      <p:ext uri="{19B8F6BF-5375-455C-9EA6-DF929625EA0E}">
        <p15:presenceInfo xmlns:p15="http://schemas.microsoft.com/office/powerpoint/2012/main" userId="S::mindyricketts@lenafoundation.org::37e0d344-d13c-4de9-b792-22c0778ff31e" providerId="AD"/>
      </p:ext>
    </p:extLst>
  </p:cmAuthor>
  <p:cmAuthor id="3" name="Caitlyn Stafford" initials="CS [2]" lastIdx="6" clrIdx="2">
    <p:extLst>
      <p:ext uri="{19B8F6BF-5375-455C-9EA6-DF929625EA0E}">
        <p15:presenceInfo xmlns:p15="http://schemas.microsoft.com/office/powerpoint/2012/main" userId="S::CaitlynStafford@lena.org::27f429cc-6a06-4ecc-9282-1cdc2cc2b1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23A83"/>
    <a:srgbClr val="000000"/>
    <a:srgbClr val="F23F98"/>
    <a:srgbClr val="2CBA9E"/>
    <a:srgbClr val="FFFFFF"/>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6F0B9F-DF8C-F143-B941-1BA0366BF8E4}" v="252" dt="2023-02-15T18:09:40.130"/>
    <p1510:client id="{F716D20B-B531-4456-BE5D-6FFE6969FCB6}" vWet="2" dt="2023-02-15T17:52:54.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1"/>
    <p:restoredTop sz="49509"/>
  </p:normalViewPr>
  <p:slideViewPr>
    <p:cSldViewPr snapToGrid="0">
      <p:cViewPr varScale="1">
        <p:scale>
          <a:sx n="48" d="100"/>
          <a:sy n="48" d="100"/>
        </p:scale>
        <p:origin x="130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dy Ricketts" userId="S::mindyricketts@lena.org::37e0d344-d13c-4de9-b792-22c0778ff31e" providerId="AD" clId="Web-{AB000F70-BDB6-B4B5-C30D-526B55525FAA}"/>
    <pc:docChg chg="modSld">
      <pc:chgData name="Mindy Ricketts" userId="S::mindyricketts@lena.org::37e0d344-d13c-4de9-b792-22c0778ff31e" providerId="AD" clId="Web-{AB000F70-BDB6-B4B5-C30D-526B55525FAA}" dt="2022-12-01T21:04:55.308" v="2" actId="1076"/>
      <pc:docMkLst>
        <pc:docMk/>
      </pc:docMkLst>
      <pc:sldChg chg="modSp">
        <pc:chgData name="Mindy Ricketts" userId="S::mindyricketts@lena.org::37e0d344-d13c-4de9-b792-22c0778ff31e" providerId="AD" clId="Web-{AB000F70-BDB6-B4B5-C30D-526B55525FAA}" dt="2022-12-01T21:04:55.308" v="2" actId="1076"/>
        <pc:sldMkLst>
          <pc:docMk/>
          <pc:sldMk cId="2458399694" sldId="1968"/>
        </pc:sldMkLst>
        <pc:spChg chg="mod">
          <ac:chgData name="Mindy Ricketts" userId="S::mindyricketts@lena.org::37e0d344-d13c-4de9-b792-22c0778ff31e" providerId="AD" clId="Web-{AB000F70-BDB6-B4B5-C30D-526B55525FAA}" dt="2022-12-01T21:04:55.308" v="2" actId="1076"/>
          <ac:spMkLst>
            <pc:docMk/>
            <pc:sldMk cId="2458399694" sldId="1968"/>
            <ac:spMk id="2" creationId="{181E36F6-5BE8-D4B6-E245-75D05075B5BF}"/>
          </ac:spMkLst>
        </pc:spChg>
      </pc:sldChg>
      <pc:sldChg chg="addCm">
        <pc:chgData name="Mindy Ricketts" userId="S::mindyricketts@lena.org::37e0d344-d13c-4de9-b792-22c0778ff31e" providerId="AD" clId="Web-{AB000F70-BDB6-B4B5-C30D-526B55525FAA}" dt="2022-12-01T18:25:27.341" v="0"/>
        <pc:sldMkLst>
          <pc:docMk/>
          <pc:sldMk cId="1890746690" sldId="1973"/>
        </pc:sldMkLst>
      </pc:sldChg>
    </pc:docChg>
  </pc:docChgLst>
  <pc:docChgLst>
    <pc:chgData name="Liz Pettit" userId="cd5fe16b-7ec4-4b24-b066-993bffdb1467" providerId="ADAL" clId="{F716D20B-B531-4456-BE5D-6FFE6969FCB6}"/>
    <pc:docChg chg="undo custSel modSld">
      <pc:chgData name="Liz Pettit" userId="cd5fe16b-7ec4-4b24-b066-993bffdb1467" providerId="ADAL" clId="{F716D20B-B531-4456-BE5D-6FFE6969FCB6}" dt="2023-02-14T18:37:36.431" v="149" actId="20577"/>
      <pc:docMkLst>
        <pc:docMk/>
      </pc:docMkLst>
      <pc:sldChg chg="addSp delSp modSp mod modNotesTx">
        <pc:chgData name="Liz Pettit" userId="cd5fe16b-7ec4-4b24-b066-993bffdb1467" providerId="ADAL" clId="{F716D20B-B531-4456-BE5D-6FFE6969FCB6}" dt="2023-02-14T18:37:36.431" v="149" actId="20577"/>
        <pc:sldMkLst>
          <pc:docMk/>
          <pc:sldMk cId="3689640420" sldId="1275"/>
        </pc:sldMkLst>
        <pc:picChg chg="del">
          <ac:chgData name="Liz Pettit" userId="cd5fe16b-7ec4-4b24-b066-993bffdb1467" providerId="ADAL" clId="{F716D20B-B531-4456-BE5D-6FFE6969FCB6}" dt="2023-02-14T18:31:39.982" v="0" actId="478"/>
          <ac:picMkLst>
            <pc:docMk/>
            <pc:sldMk cId="3689640420" sldId="1275"/>
            <ac:picMk id="5" creationId="{0899FBA7-4FAC-4751-59BA-A51C8AC1AFD5}"/>
          </ac:picMkLst>
        </pc:picChg>
        <pc:picChg chg="add mod modCrop">
          <ac:chgData name="Liz Pettit" userId="cd5fe16b-7ec4-4b24-b066-993bffdb1467" providerId="ADAL" clId="{F716D20B-B531-4456-BE5D-6FFE6969FCB6}" dt="2023-02-14T18:37:18.925" v="87" actId="1076"/>
          <ac:picMkLst>
            <pc:docMk/>
            <pc:sldMk cId="3689640420" sldId="1275"/>
            <ac:picMk id="7" creationId="{FE7858EB-3A0F-25FF-9D3D-B7DDE492047D}"/>
          </ac:picMkLst>
        </pc:picChg>
      </pc:sldChg>
      <pc:sldChg chg="addSp delSp modSp mod setBg modNotesTx">
        <pc:chgData name="Liz Pettit" userId="cd5fe16b-7ec4-4b24-b066-993bffdb1467" providerId="ADAL" clId="{F716D20B-B531-4456-BE5D-6FFE6969FCB6}" dt="2023-02-14T18:36:59.250" v="85" actId="1076"/>
        <pc:sldMkLst>
          <pc:docMk/>
          <pc:sldMk cId="1517750900" sldId="1982"/>
        </pc:sldMkLst>
        <pc:spChg chg="mod ord">
          <ac:chgData name="Liz Pettit" userId="cd5fe16b-7ec4-4b24-b066-993bffdb1467" providerId="ADAL" clId="{F716D20B-B531-4456-BE5D-6FFE6969FCB6}" dt="2023-02-14T18:33:38.104" v="31" actId="26606"/>
          <ac:spMkLst>
            <pc:docMk/>
            <pc:sldMk cId="1517750900" sldId="1982"/>
            <ac:spMk id="3" creationId="{2132691B-2011-A649-2E68-1BA4671A9BB4}"/>
          </ac:spMkLst>
        </pc:spChg>
        <pc:spChg chg="mod">
          <ac:chgData name="Liz Pettit" userId="cd5fe16b-7ec4-4b24-b066-993bffdb1467" providerId="ADAL" clId="{F716D20B-B531-4456-BE5D-6FFE6969FCB6}" dt="2023-02-14T18:33:38.104" v="31" actId="26606"/>
          <ac:spMkLst>
            <pc:docMk/>
            <pc:sldMk cId="1517750900" sldId="1982"/>
            <ac:spMk id="4" creationId="{72F645BF-F2A6-B90B-0FB6-DF023F3AB1C5}"/>
          </ac:spMkLst>
        </pc:spChg>
        <pc:grpChg chg="add del">
          <ac:chgData name="Liz Pettit" userId="cd5fe16b-7ec4-4b24-b066-993bffdb1467" providerId="ADAL" clId="{F716D20B-B531-4456-BE5D-6FFE6969FCB6}" dt="2023-02-14T18:33:38.104" v="31" actId="26606"/>
          <ac:grpSpMkLst>
            <pc:docMk/>
            <pc:sldMk cId="1517750900" sldId="1982"/>
            <ac:grpSpMk id="11" creationId="{B4DE830A-B531-4A3B-96F6-0ECE88B08555}"/>
          </ac:grpSpMkLst>
        </pc:grpChg>
        <pc:picChg chg="del">
          <ac:chgData name="Liz Pettit" userId="cd5fe16b-7ec4-4b24-b066-993bffdb1467" providerId="ADAL" clId="{F716D20B-B531-4456-BE5D-6FFE6969FCB6}" dt="2023-02-14T18:33:26.804" v="26" actId="478"/>
          <ac:picMkLst>
            <pc:docMk/>
            <pc:sldMk cId="1517750900" sldId="1982"/>
            <ac:picMk id="2" creationId="{63997A74-D45A-3767-9090-5908F2A9936C}"/>
          </ac:picMkLst>
        </pc:picChg>
        <pc:picChg chg="add del mod">
          <ac:chgData name="Liz Pettit" userId="cd5fe16b-7ec4-4b24-b066-993bffdb1467" providerId="ADAL" clId="{F716D20B-B531-4456-BE5D-6FFE6969FCB6}" dt="2023-02-14T18:34:30.152" v="39" actId="478"/>
          <ac:picMkLst>
            <pc:docMk/>
            <pc:sldMk cId="1517750900" sldId="1982"/>
            <ac:picMk id="6" creationId="{DCD96336-F68F-75B6-68B5-4600F262C546}"/>
          </ac:picMkLst>
        </pc:picChg>
        <pc:picChg chg="add del mod">
          <ac:chgData name="Liz Pettit" userId="cd5fe16b-7ec4-4b24-b066-993bffdb1467" providerId="ADAL" clId="{F716D20B-B531-4456-BE5D-6FFE6969FCB6}" dt="2023-02-14T18:34:52.680" v="43" actId="478"/>
          <ac:picMkLst>
            <pc:docMk/>
            <pc:sldMk cId="1517750900" sldId="1982"/>
            <ac:picMk id="8" creationId="{FF66ADDD-66CE-BE74-1D0A-299AC56A964D}"/>
          </ac:picMkLst>
        </pc:picChg>
        <pc:picChg chg="add mod">
          <ac:chgData name="Liz Pettit" userId="cd5fe16b-7ec4-4b24-b066-993bffdb1467" providerId="ADAL" clId="{F716D20B-B531-4456-BE5D-6FFE6969FCB6}" dt="2023-02-14T18:36:56.296" v="84" actId="1076"/>
          <ac:picMkLst>
            <pc:docMk/>
            <pc:sldMk cId="1517750900" sldId="1982"/>
            <ac:picMk id="10" creationId="{ADBB35C4-E30A-6BD9-D5DE-1241DD4FEC06}"/>
          </ac:picMkLst>
        </pc:picChg>
        <pc:picChg chg="add del">
          <ac:chgData name="Liz Pettit" userId="cd5fe16b-7ec4-4b24-b066-993bffdb1467" providerId="ADAL" clId="{F716D20B-B531-4456-BE5D-6FFE6969FCB6}" dt="2023-02-14T18:35:13.780" v="47" actId="478"/>
          <ac:picMkLst>
            <pc:docMk/>
            <pc:sldMk cId="1517750900" sldId="1982"/>
            <ac:picMk id="23" creationId="{D4C00995-A82E-5288-BDE4-DC5FE5735C7B}"/>
          </ac:picMkLst>
        </pc:picChg>
        <pc:picChg chg="add mod">
          <ac:chgData name="Liz Pettit" userId="cd5fe16b-7ec4-4b24-b066-993bffdb1467" providerId="ADAL" clId="{F716D20B-B531-4456-BE5D-6FFE6969FCB6}" dt="2023-02-14T18:36:59.250" v="85" actId="1076"/>
          <ac:picMkLst>
            <pc:docMk/>
            <pc:sldMk cId="1517750900" sldId="1982"/>
            <ac:picMk id="25" creationId="{31FCB1DB-AAF5-4AC5-422D-3A411DBB55E6}"/>
          </ac:picMkLst>
        </pc:picChg>
      </pc:sldChg>
    </pc:docChg>
  </pc:docChgLst>
  <pc:docChgLst>
    <pc:chgData name="Laura Camp" userId="S::lauracamp@lena.org::37be758e-c38f-468b-a078-ef9a3fa3d348" providerId="AD" clId="Web-{042AB920-7DED-DD32-B348-7F66E5F560C8}"/>
    <pc:docChg chg="mod modSld">
      <pc:chgData name="Laura Camp" userId="S::lauracamp@lena.org::37be758e-c38f-468b-a078-ef9a3fa3d348" providerId="AD" clId="Web-{042AB920-7DED-DD32-B348-7F66E5F560C8}" dt="2022-12-05T22:37:57.198" v="719"/>
      <pc:docMkLst>
        <pc:docMk/>
      </pc:docMkLst>
      <pc:sldChg chg="modNotes">
        <pc:chgData name="Laura Camp" userId="S::lauracamp@lena.org::37be758e-c38f-468b-a078-ef9a3fa3d348" providerId="AD" clId="Web-{042AB920-7DED-DD32-B348-7F66E5F560C8}" dt="2022-12-05T22:37:57.198" v="719"/>
        <pc:sldMkLst>
          <pc:docMk/>
          <pc:sldMk cId="380208162" sldId="1278"/>
        </pc:sldMkLst>
      </pc:sldChg>
      <pc:sldChg chg="modNotes">
        <pc:chgData name="Laura Camp" userId="S::lauracamp@lena.org::37be758e-c38f-468b-a078-ef9a3fa3d348" providerId="AD" clId="Web-{042AB920-7DED-DD32-B348-7F66E5F560C8}" dt="2022-12-05T22:28:24.339" v="465"/>
        <pc:sldMkLst>
          <pc:docMk/>
          <pc:sldMk cId="3678930097" sldId="1971"/>
        </pc:sldMkLst>
      </pc:sldChg>
      <pc:sldChg chg="modNotes">
        <pc:chgData name="Laura Camp" userId="S::lauracamp@lena.org::37be758e-c38f-468b-a078-ef9a3fa3d348" providerId="AD" clId="Web-{042AB920-7DED-DD32-B348-7F66E5F560C8}" dt="2022-12-05T22:16:34.649" v="349"/>
        <pc:sldMkLst>
          <pc:docMk/>
          <pc:sldMk cId="1890746690" sldId="1973"/>
        </pc:sldMkLst>
      </pc:sldChg>
      <pc:sldChg chg="modSp">
        <pc:chgData name="Laura Camp" userId="S::lauracamp@lena.org::37be758e-c38f-468b-a078-ef9a3fa3d348" providerId="AD" clId="Web-{042AB920-7DED-DD32-B348-7F66E5F560C8}" dt="2022-12-05T22:03:49.879" v="221" actId="20577"/>
        <pc:sldMkLst>
          <pc:docMk/>
          <pc:sldMk cId="3807764777" sldId="1978"/>
        </pc:sldMkLst>
        <pc:spChg chg="mod">
          <ac:chgData name="Laura Camp" userId="S::lauracamp@lena.org::37be758e-c38f-468b-a078-ef9a3fa3d348" providerId="AD" clId="Web-{042AB920-7DED-DD32-B348-7F66E5F560C8}" dt="2022-12-05T22:03:49.879" v="221" actId="20577"/>
          <ac:spMkLst>
            <pc:docMk/>
            <pc:sldMk cId="3807764777" sldId="1978"/>
            <ac:spMk id="7" creationId="{957AA9C1-5B7B-BE6D-E4E2-0098998ED7A7}"/>
          </ac:spMkLst>
        </pc:spChg>
      </pc:sldChg>
      <pc:sldChg chg="modCm">
        <pc:chgData name="Laura Camp" userId="S::lauracamp@lena.org::37be758e-c38f-468b-a078-ef9a3fa3d348" providerId="AD" clId="Web-{042AB920-7DED-DD32-B348-7F66E5F560C8}" dt="2022-12-05T22:14:06.442" v="223"/>
        <pc:sldMkLst>
          <pc:docMk/>
          <pc:sldMk cId="527480973" sldId="1979"/>
        </pc:sldMkLst>
      </pc:sldChg>
    </pc:docChg>
  </pc:docChgLst>
  <pc:docChgLst>
    <pc:chgData name="Beth Gonzales" userId="S::bethgonzales@lena.org::9fd3dc8b-dce1-4439-98af-cdc95521685a" providerId="AD" clId="Web-{2D1A4B0C-3D21-78B2-FF51-E518A5FF0D30}"/>
    <pc:docChg chg="modSld">
      <pc:chgData name="Beth Gonzales" userId="S::bethgonzales@lena.org::9fd3dc8b-dce1-4439-98af-cdc95521685a" providerId="AD" clId="Web-{2D1A4B0C-3D21-78B2-FF51-E518A5FF0D30}" dt="2023-02-09T21:36:45.334" v="31" actId="14100"/>
      <pc:docMkLst>
        <pc:docMk/>
      </pc:docMkLst>
      <pc:sldChg chg="modSp">
        <pc:chgData name="Beth Gonzales" userId="S::bethgonzales@lena.org::9fd3dc8b-dce1-4439-98af-cdc95521685a" providerId="AD" clId="Web-{2D1A4B0C-3D21-78B2-FF51-E518A5FF0D30}" dt="2023-02-09T21:36:45.334" v="31" actId="14100"/>
        <pc:sldMkLst>
          <pc:docMk/>
          <pc:sldMk cId="4282980390" sldId="1277"/>
        </pc:sldMkLst>
        <pc:spChg chg="mod">
          <ac:chgData name="Beth Gonzales" userId="S::bethgonzales@lena.org::9fd3dc8b-dce1-4439-98af-cdc95521685a" providerId="AD" clId="Web-{2D1A4B0C-3D21-78B2-FF51-E518A5FF0D30}" dt="2023-02-09T21:36:45.334" v="31" actId="14100"/>
          <ac:spMkLst>
            <pc:docMk/>
            <pc:sldMk cId="4282980390" sldId="1277"/>
            <ac:spMk id="2" creationId="{C7B2D392-45E5-B95B-E68E-BF3790FCDE23}"/>
          </ac:spMkLst>
        </pc:spChg>
      </pc:sldChg>
      <pc:sldChg chg="modSp">
        <pc:chgData name="Beth Gonzales" userId="S::bethgonzales@lena.org::9fd3dc8b-dce1-4439-98af-cdc95521685a" providerId="AD" clId="Web-{2D1A4B0C-3D21-78B2-FF51-E518A5FF0D30}" dt="2023-02-09T21:36:04.598" v="15" actId="20577"/>
        <pc:sldMkLst>
          <pc:docMk/>
          <pc:sldMk cId="3678930097" sldId="1971"/>
        </pc:sldMkLst>
        <pc:spChg chg="mod">
          <ac:chgData name="Beth Gonzales" userId="S::bethgonzales@lena.org::9fd3dc8b-dce1-4439-98af-cdc95521685a" providerId="AD" clId="Web-{2D1A4B0C-3D21-78B2-FF51-E518A5FF0D30}" dt="2023-02-09T21:36:04.598" v="15" actId="20577"/>
          <ac:spMkLst>
            <pc:docMk/>
            <pc:sldMk cId="3678930097" sldId="1971"/>
            <ac:spMk id="3" creationId="{B70CDE22-F2BD-C1D3-928C-2243F4157296}"/>
          </ac:spMkLst>
        </pc:spChg>
      </pc:sldChg>
      <pc:sldChg chg="modSp">
        <pc:chgData name="Beth Gonzales" userId="S::bethgonzales@lena.org::9fd3dc8b-dce1-4439-98af-cdc95521685a" providerId="AD" clId="Web-{2D1A4B0C-3D21-78B2-FF51-E518A5FF0D30}" dt="2023-02-09T21:35:21.597" v="13" actId="20577"/>
        <pc:sldMkLst>
          <pc:docMk/>
          <pc:sldMk cId="3329263814" sldId="1974"/>
        </pc:sldMkLst>
        <pc:spChg chg="mod">
          <ac:chgData name="Beth Gonzales" userId="S::bethgonzales@lena.org::9fd3dc8b-dce1-4439-98af-cdc95521685a" providerId="AD" clId="Web-{2D1A4B0C-3D21-78B2-FF51-E518A5FF0D30}" dt="2023-02-09T21:35:21.597" v="13" actId="20577"/>
          <ac:spMkLst>
            <pc:docMk/>
            <pc:sldMk cId="3329263814" sldId="1974"/>
            <ac:spMk id="3" creationId="{2D382B87-CD8D-A889-527E-8A7E46E547BA}"/>
          </ac:spMkLst>
        </pc:spChg>
      </pc:sldChg>
    </pc:docChg>
  </pc:docChgLst>
  <pc:docChgLst>
    <pc:chgData name="Beth Gonzales" userId="S::bethgonzales@lena.org::9fd3dc8b-dce1-4439-98af-cdc95521685a" providerId="AD" clId="Web-{1C00DAB9-9B12-1F24-31A2-0F35FC1BDCB3}"/>
    <pc:docChg chg="modSld">
      <pc:chgData name="Beth Gonzales" userId="S::bethgonzales@lena.org::9fd3dc8b-dce1-4439-98af-cdc95521685a" providerId="AD" clId="Web-{1C00DAB9-9B12-1F24-31A2-0F35FC1BDCB3}" dt="2022-11-18T14:37:59.853" v="48" actId="20577"/>
      <pc:docMkLst>
        <pc:docMk/>
      </pc:docMkLst>
      <pc:sldChg chg="modNotes">
        <pc:chgData name="Beth Gonzales" userId="S::bethgonzales@lena.org::9fd3dc8b-dce1-4439-98af-cdc95521685a" providerId="AD" clId="Web-{1C00DAB9-9B12-1F24-31A2-0F35FC1BDCB3}" dt="2022-11-18T14:27:48.056" v="1"/>
        <pc:sldMkLst>
          <pc:docMk/>
          <pc:sldMk cId="2995014505" sldId="559"/>
        </pc:sldMkLst>
      </pc:sldChg>
      <pc:sldChg chg="modNotes">
        <pc:chgData name="Beth Gonzales" userId="S::bethgonzales@lena.org::9fd3dc8b-dce1-4439-98af-cdc95521685a" providerId="AD" clId="Web-{1C00DAB9-9B12-1F24-31A2-0F35FC1BDCB3}" dt="2022-11-18T14:28:41.354" v="21"/>
        <pc:sldMkLst>
          <pc:docMk/>
          <pc:sldMk cId="2458399694" sldId="1968"/>
        </pc:sldMkLst>
      </pc:sldChg>
      <pc:sldChg chg="addSp modSp">
        <pc:chgData name="Beth Gonzales" userId="S::bethgonzales@lena.org::9fd3dc8b-dce1-4439-98af-cdc95521685a" providerId="AD" clId="Web-{1C00DAB9-9B12-1F24-31A2-0F35FC1BDCB3}" dt="2022-11-18T14:37:59.853" v="48" actId="20577"/>
        <pc:sldMkLst>
          <pc:docMk/>
          <pc:sldMk cId="3678930097" sldId="1971"/>
        </pc:sldMkLst>
        <pc:spChg chg="add mod">
          <ac:chgData name="Beth Gonzales" userId="S::bethgonzales@lena.org::9fd3dc8b-dce1-4439-98af-cdc95521685a" providerId="AD" clId="Web-{1C00DAB9-9B12-1F24-31A2-0F35FC1BDCB3}" dt="2022-11-18T14:37:59.853" v="48" actId="20577"/>
          <ac:spMkLst>
            <pc:docMk/>
            <pc:sldMk cId="3678930097" sldId="1971"/>
            <ac:spMk id="3" creationId="{B70CDE22-F2BD-C1D3-928C-2243F4157296}"/>
          </ac:spMkLst>
        </pc:spChg>
      </pc:sldChg>
      <pc:sldChg chg="modSp">
        <pc:chgData name="Beth Gonzales" userId="S::bethgonzales@lena.org::9fd3dc8b-dce1-4439-98af-cdc95521685a" providerId="AD" clId="Web-{1C00DAB9-9B12-1F24-31A2-0F35FC1BDCB3}" dt="2022-11-18T14:30:31.389" v="37" actId="20577"/>
        <pc:sldMkLst>
          <pc:docMk/>
          <pc:sldMk cId="3670074061" sldId="1972"/>
        </pc:sldMkLst>
        <pc:spChg chg="mod">
          <ac:chgData name="Beth Gonzales" userId="S::bethgonzales@lena.org::9fd3dc8b-dce1-4439-98af-cdc95521685a" providerId="AD" clId="Web-{1C00DAB9-9B12-1F24-31A2-0F35FC1BDCB3}" dt="2022-11-18T14:30:31.389" v="37" actId="20577"/>
          <ac:spMkLst>
            <pc:docMk/>
            <pc:sldMk cId="3670074061" sldId="1972"/>
            <ac:spMk id="2" creationId="{0D7EA99C-936C-F6C6-A7B0-A2CEE2326E25}"/>
          </ac:spMkLst>
        </pc:spChg>
      </pc:sldChg>
      <pc:sldChg chg="modSp">
        <pc:chgData name="Beth Gonzales" userId="S::bethgonzales@lena.org::9fd3dc8b-dce1-4439-98af-cdc95521685a" providerId="AD" clId="Web-{1C00DAB9-9B12-1F24-31A2-0F35FC1BDCB3}" dt="2022-11-18T14:32:21.188" v="40" actId="20577"/>
        <pc:sldMkLst>
          <pc:docMk/>
          <pc:sldMk cId="1890746690" sldId="1973"/>
        </pc:sldMkLst>
        <pc:spChg chg="mod">
          <ac:chgData name="Beth Gonzales" userId="S::bethgonzales@lena.org::9fd3dc8b-dce1-4439-98af-cdc95521685a" providerId="AD" clId="Web-{1C00DAB9-9B12-1F24-31A2-0F35FC1BDCB3}" dt="2022-11-18T14:32:21.188" v="40" actId="20577"/>
          <ac:spMkLst>
            <pc:docMk/>
            <pc:sldMk cId="1890746690" sldId="1973"/>
            <ac:spMk id="2" creationId="{589E9DDE-C95B-49B6-AC7A-19E3A89DA2ED}"/>
          </ac:spMkLst>
        </pc:spChg>
      </pc:sldChg>
    </pc:docChg>
  </pc:docChgLst>
  <pc:docChgLst>
    <pc:chgData name="Mindy Ricketts" userId="S::mindyricketts@lena.org::37e0d344-d13c-4de9-b792-22c0778ff31e" providerId="AD" clId="Web-{CB5F625C-21D0-2612-79F4-00D0B52D7C9A}"/>
    <pc:docChg chg="addSld modSld sldOrd">
      <pc:chgData name="Mindy Ricketts" userId="S::mindyricketts@lena.org::37e0d344-d13c-4de9-b792-22c0778ff31e" providerId="AD" clId="Web-{CB5F625C-21D0-2612-79F4-00D0B52D7C9A}" dt="2022-11-17T17:38:35.282" v="12" actId="20577"/>
      <pc:docMkLst>
        <pc:docMk/>
      </pc:docMkLst>
      <pc:sldChg chg="modSp new ord">
        <pc:chgData name="Mindy Ricketts" userId="S::mindyricketts@lena.org::37e0d344-d13c-4de9-b792-22c0778ff31e" providerId="AD" clId="Web-{CB5F625C-21D0-2612-79F4-00D0B52D7C9A}" dt="2022-11-17T17:38:35.282" v="12" actId="20577"/>
        <pc:sldMkLst>
          <pc:docMk/>
          <pc:sldMk cId="1890746690" sldId="1973"/>
        </pc:sldMkLst>
        <pc:spChg chg="mod">
          <ac:chgData name="Mindy Ricketts" userId="S::mindyricketts@lena.org::37e0d344-d13c-4de9-b792-22c0778ff31e" providerId="AD" clId="Web-{CB5F625C-21D0-2612-79F4-00D0B52D7C9A}" dt="2022-11-17T17:38:35.282" v="12" actId="20577"/>
          <ac:spMkLst>
            <pc:docMk/>
            <pc:sldMk cId="1890746690" sldId="1973"/>
            <ac:spMk id="2" creationId="{589E9DDE-C95B-49B6-AC7A-19E3A89DA2ED}"/>
          </ac:spMkLst>
        </pc:spChg>
      </pc:sldChg>
    </pc:docChg>
  </pc:docChgLst>
  <pc:docChgLst>
    <pc:chgData name="Beth Gonzales" userId="S::bethgonzales@lena.org::9fd3dc8b-dce1-4439-98af-cdc95521685a" providerId="AD" clId="Web-{51D43CC4-ED97-F1FF-4A42-FEF2188C3C1B}"/>
    <pc:docChg chg="addSld modSld">
      <pc:chgData name="Beth Gonzales" userId="S::bethgonzales@lena.org::9fd3dc8b-dce1-4439-98af-cdc95521685a" providerId="AD" clId="Web-{51D43CC4-ED97-F1FF-4A42-FEF2188C3C1B}" dt="2023-02-13T18:41:34.207" v="435"/>
      <pc:docMkLst>
        <pc:docMk/>
      </pc:docMkLst>
      <pc:sldChg chg="addSp delSp modSp modNotes">
        <pc:chgData name="Beth Gonzales" userId="S::bethgonzales@lena.org::9fd3dc8b-dce1-4439-98af-cdc95521685a" providerId="AD" clId="Web-{51D43CC4-ED97-F1FF-4A42-FEF2188C3C1B}" dt="2023-02-13T18:41:34.207" v="435"/>
        <pc:sldMkLst>
          <pc:docMk/>
          <pc:sldMk cId="3689640420" sldId="1275"/>
        </pc:sldMkLst>
        <pc:picChg chg="del">
          <ac:chgData name="Beth Gonzales" userId="S::bethgonzales@lena.org::9fd3dc8b-dce1-4439-98af-cdc95521685a" providerId="AD" clId="Web-{51D43CC4-ED97-F1FF-4A42-FEF2188C3C1B}" dt="2023-02-13T18:31:22.599" v="0"/>
          <ac:picMkLst>
            <pc:docMk/>
            <pc:sldMk cId="3689640420" sldId="1275"/>
            <ac:picMk id="2" creationId="{1118B14E-7317-A89D-838F-AEEBBEFC9B02}"/>
          </ac:picMkLst>
        </pc:picChg>
        <pc:picChg chg="add mod">
          <ac:chgData name="Beth Gonzales" userId="S::bethgonzales@lena.org::9fd3dc8b-dce1-4439-98af-cdc95521685a" providerId="AD" clId="Web-{51D43CC4-ED97-F1FF-4A42-FEF2188C3C1B}" dt="2023-02-13T18:33:45.696" v="5" actId="14100"/>
          <ac:picMkLst>
            <pc:docMk/>
            <pc:sldMk cId="3689640420" sldId="1275"/>
            <ac:picMk id="5" creationId="{0899FBA7-4FAC-4751-59BA-A51C8AC1AFD5}"/>
          </ac:picMkLst>
        </pc:picChg>
      </pc:sldChg>
      <pc:sldChg chg="addSp delSp modSp add replId">
        <pc:chgData name="Beth Gonzales" userId="S::bethgonzales@lena.org::9fd3dc8b-dce1-4439-98af-cdc95521685a" providerId="AD" clId="Web-{51D43CC4-ED97-F1FF-4A42-FEF2188C3C1B}" dt="2023-02-13T18:34:32.791" v="12" actId="1076"/>
        <pc:sldMkLst>
          <pc:docMk/>
          <pc:sldMk cId="1517750900" sldId="1982"/>
        </pc:sldMkLst>
        <pc:picChg chg="add mod">
          <ac:chgData name="Beth Gonzales" userId="S::bethgonzales@lena.org::9fd3dc8b-dce1-4439-98af-cdc95521685a" providerId="AD" clId="Web-{51D43CC4-ED97-F1FF-4A42-FEF2188C3C1B}" dt="2023-02-13T18:34:32.791" v="12" actId="1076"/>
          <ac:picMkLst>
            <pc:docMk/>
            <pc:sldMk cId="1517750900" sldId="1982"/>
            <ac:picMk id="2" creationId="{63997A74-D45A-3767-9090-5908F2A9936C}"/>
          </ac:picMkLst>
        </pc:picChg>
        <pc:picChg chg="del">
          <ac:chgData name="Beth Gonzales" userId="S::bethgonzales@lena.org::9fd3dc8b-dce1-4439-98af-cdc95521685a" providerId="AD" clId="Web-{51D43CC4-ED97-F1FF-4A42-FEF2188C3C1B}" dt="2023-02-13T18:33:58.493" v="7"/>
          <ac:picMkLst>
            <pc:docMk/>
            <pc:sldMk cId="1517750900" sldId="1982"/>
            <ac:picMk id="5" creationId="{0899FBA7-4FAC-4751-59BA-A51C8AC1AFD5}"/>
          </ac:picMkLst>
        </pc:picChg>
      </pc:sldChg>
    </pc:docChg>
  </pc:docChgLst>
  <pc:docChgLst>
    <pc:chgData name="Mindy Ricketts" userId="S::mindyricketts@lena.org::37e0d344-d13c-4de9-b792-22c0778ff31e" providerId="AD" clId="Web-{143C7C9F-CD5E-CC41-0A34-045CCBD7A878}"/>
    <pc:docChg chg="addSld delSld modSld sldOrd">
      <pc:chgData name="Mindy Ricketts" userId="S::mindyricketts@lena.org::37e0d344-d13c-4de9-b792-22c0778ff31e" providerId="AD" clId="Web-{143C7C9F-CD5E-CC41-0A34-045CCBD7A878}" dt="2022-12-05T22:38:19.607" v="231"/>
      <pc:docMkLst>
        <pc:docMk/>
      </pc:docMkLst>
      <pc:sldChg chg="del">
        <pc:chgData name="Mindy Ricketts" userId="S::mindyricketts@lena.org::37e0d344-d13c-4de9-b792-22c0778ff31e" providerId="AD" clId="Web-{143C7C9F-CD5E-CC41-0A34-045CCBD7A878}" dt="2022-12-05T22:05:10.057" v="64"/>
        <pc:sldMkLst>
          <pc:docMk/>
          <pc:sldMk cId="974223261" sldId="1268"/>
        </pc:sldMkLst>
      </pc:sldChg>
      <pc:sldChg chg="addCm modNotes">
        <pc:chgData name="Mindy Ricketts" userId="S::mindyricketts@lena.org::37e0d344-d13c-4de9-b792-22c0778ff31e" providerId="AD" clId="Web-{143C7C9F-CD5E-CC41-0A34-045CCBD7A878}" dt="2022-12-05T22:14:39.623" v="89"/>
        <pc:sldMkLst>
          <pc:docMk/>
          <pc:sldMk cId="1253197812" sldId="1269"/>
        </pc:sldMkLst>
      </pc:sldChg>
      <pc:sldChg chg="ord">
        <pc:chgData name="Mindy Ricketts" userId="S::mindyricketts@lena.org::37e0d344-d13c-4de9-b792-22c0778ff31e" providerId="AD" clId="Web-{143C7C9F-CD5E-CC41-0A34-045CCBD7A878}" dt="2022-12-05T22:24:24.189" v="104"/>
        <pc:sldMkLst>
          <pc:docMk/>
          <pc:sldMk cId="3705670729" sldId="1276"/>
        </pc:sldMkLst>
      </pc:sldChg>
      <pc:sldChg chg="modSp modNotes">
        <pc:chgData name="Mindy Ricketts" userId="S::mindyricketts@lena.org::37e0d344-d13c-4de9-b792-22c0778ff31e" providerId="AD" clId="Web-{143C7C9F-CD5E-CC41-0A34-045CCBD7A878}" dt="2022-12-05T22:38:19.607" v="231"/>
        <pc:sldMkLst>
          <pc:docMk/>
          <pc:sldMk cId="380208162" sldId="1278"/>
        </pc:sldMkLst>
        <pc:spChg chg="mod">
          <ac:chgData name="Mindy Ricketts" userId="S::mindyricketts@lena.org::37e0d344-d13c-4de9-b792-22c0778ff31e" providerId="AD" clId="Web-{143C7C9F-CD5E-CC41-0A34-045CCBD7A878}" dt="2022-12-05T22:33:37.098" v="177" actId="20577"/>
          <ac:spMkLst>
            <pc:docMk/>
            <pc:sldMk cId="380208162" sldId="1278"/>
            <ac:spMk id="2" creationId="{2825AA3D-69AA-D5F9-BF77-E68556DE36FF}"/>
          </ac:spMkLst>
        </pc:spChg>
      </pc:sldChg>
      <pc:sldChg chg="modSp mod setBg">
        <pc:chgData name="Mindy Ricketts" userId="S::mindyricketts@lena.org::37e0d344-d13c-4de9-b792-22c0778ff31e" providerId="AD" clId="Web-{143C7C9F-CD5E-CC41-0A34-045CCBD7A878}" dt="2022-12-05T22:36:54.385" v="230" actId="20577"/>
        <pc:sldMkLst>
          <pc:docMk/>
          <pc:sldMk cId="685873595" sldId="1279"/>
        </pc:sldMkLst>
        <pc:spChg chg="mod">
          <ac:chgData name="Mindy Ricketts" userId="S::mindyricketts@lena.org::37e0d344-d13c-4de9-b792-22c0778ff31e" providerId="AD" clId="Web-{143C7C9F-CD5E-CC41-0A34-045CCBD7A878}" dt="2022-12-05T22:29:13.042" v="165"/>
          <ac:spMkLst>
            <pc:docMk/>
            <pc:sldMk cId="685873595" sldId="1279"/>
            <ac:spMk id="2" creationId="{D2C0A54B-C42A-36DD-B68A-8B70439ADD63}"/>
          </ac:spMkLst>
        </pc:spChg>
        <pc:spChg chg="mod ord">
          <ac:chgData name="Mindy Ricketts" userId="S::mindyricketts@lena.org::37e0d344-d13c-4de9-b792-22c0778ff31e" providerId="AD" clId="Web-{143C7C9F-CD5E-CC41-0A34-045CCBD7A878}" dt="2022-12-05T22:29:13.042" v="165"/>
          <ac:spMkLst>
            <pc:docMk/>
            <pc:sldMk cId="685873595" sldId="1279"/>
            <ac:spMk id="3" creationId="{D7C1C2DE-F286-9CB1-48FB-170AFE3BC4C9}"/>
          </ac:spMkLst>
        </pc:spChg>
        <pc:spChg chg="mod">
          <ac:chgData name="Mindy Ricketts" userId="S::mindyricketts@lena.org::37e0d344-d13c-4de9-b792-22c0778ff31e" providerId="AD" clId="Web-{143C7C9F-CD5E-CC41-0A34-045CCBD7A878}" dt="2022-12-05T22:36:54.385" v="230" actId="20577"/>
          <ac:spMkLst>
            <pc:docMk/>
            <pc:sldMk cId="685873595" sldId="1279"/>
            <ac:spMk id="4" creationId="{43AB2397-8C65-057F-9DCD-F921A5ED976C}"/>
          </ac:spMkLst>
        </pc:spChg>
        <pc:picChg chg="mod">
          <ac:chgData name="Mindy Ricketts" userId="S::mindyricketts@lena.org::37e0d344-d13c-4de9-b792-22c0778ff31e" providerId="AD" clId="Web-{143C7C9F-CD5E-CC41-0A34-045CCBD7A878}" dt="2022-12-05T22:29:13.042" v="165"/>
          <ac:picMkLst>
            <pc:docMk/>
            <pc:sldMk cId="685873595" sldId="1279"/>
            <ac:picMk id="7" creationId="{1FC18A82-0DE8-0A1F-94E5-F1DB943433F4}"/>
          </ac:picMkLst>
        </pc:picChg>
      </pc:sldChg>
      <pc:sldChg chg="modNotes">
        <pc:chgData name="Mindy Ricketts" userId="S::mindyricketts@lena.org::37e0d344-d13c-4de9-b792-22c0778ff31e" providerId="AD" clId="Web-{143C7C9F-CD5E-CC41-0A34-045CCBD7A878}" dt="2022-12-05T21:53:04.705" v="46"/>
        <pc:sldMkLst>
          <pc:docMk/>
          <pc:sldMk cId="2458399694" sldId="1968"/>
        </pc:sldMkLst>
      </pc:sldChg>
      <pc:sldChg chg="addSp delSp modSp ord modNotes">
        <pc:chgData name="Mindy Ricketts" userId="S::mindyricketts@lena.org::37e0d344-d13c-4de9-b792-22c0778ff31e" providerId="AD" clId="Web-{143C7C9F-CD5E-CC41-0A34-045CCBD7A878}" dt="2022-12-05T22:28:31.197" v="157"/>
        <pc:sldMkLst>
          <pc:docMk/>
          <pc:sldMk cId="3678930097" sldId="1971"/>
        </pc:sldMkLst>
        <pc:spChg chg="mod">
          <ac:chgData name="Mindy Ricketts" userId="S::mindyricketts@lena.org::37e0d344-d13c-4de9-b792-22c0778ff31e" providerId="AD" clId="Web-{143C7C9F-CD5E-CC41-0A34-045CCBD7A878}" dt="2022-12-05T22:27:13.351" v="119" actId="1076"/>
          <ac:spMkLst>
            <pc:docMk/>
            <pc:sldMk cId="3678930097" sldId="1971"/>
            <ac:spMk id="2" creationId="{B50EDCDD-A93D-D51C-EFB0-13DF1D2608D5}"/>
          </ac:spMkLst>
        </pc:spChg>
        <pc:spChg chg="del">
          <ac:chgData name="Mindy Ricketts" userId="S::mindyricketts@lena.org::37e0d344-d13c-4de9-b792-22c0778ff31e" providerId="AD" clId="Web-{143C7C9F-CD5E-CC41-0A34-045CCBD7A878}" dt="2022-12-05T22:27:37.117" v="126"/>
          <ac:spMkLst>
            <pc:docMk/>
            <pc:sldMk cId="3678930097" sldId="1971"/>
            <ac:spMk id="5" creationId="{901E0669-C47B-3DD4-521C-AE532B4E8F84}"/>
          </ac:spMkLst>
        </pc:spChg>
        <pc:spChg chg="mod">
          <ac:chgData name="Mindy Ricketts" userId="S::mindyricketts@lena.org::37e0d344-d13c-4de9-b792-22c0778ff31e" providerId="AD" clId="Web-{143C7C9F-CD5E-CC41-0A34-045CCBD7A878}" dt="2022-12-05T22:27:17.929" v="120" actId="1076"/>
          <ac:spMkLst>
            <pc:docMk/>
            <pc:sldMk cId="3678930097" sldId="1971"/>
            <ac:spMk id="6" creationId="{2F257CD7-277A-3AD1-0F19-E534F3E1AFA5}"/>
          </ac:spMkLst>
        </pc:spChg>
        <pc:spChg chg="add del mod">
          <ac:chgData name="Mindy Ricketts" userId="S::mindyricketts@lena.org::37e0d344-d13c-4de9-b792-22c0778ff31e" providerId="AD" clId="Web-{143C7C9F-CD5E-CC41-0A34-045CCBD7A878}" dt="2022-12-05T22:26:02.254" v="110"/>
          <ac:spMkLst>
            <pc:docMk/>
            <pc:sldMk cId="3678930097" sldId="1971"/>
            <ac:spMk id="7" creationId="{69EF269B-613E-C0FB-72C4-6878581C32E1}"/>
          </ac:spMkLst>
        </pc:spChg>
        <pc:spChg chg="add del mod">
          <ac:chgData name="Mindy Ricketts" userId="S::mindyricketts@lena.org::37e0d344-d13c-4de9-b792-22c0778ff31e" providerId="AD" clId="Web-{143C7C9F-CD5E-CC41-0A34-045CCBD7A878}" dt="2022-12-05T22:26:07.442" v="113"/>
          <ac:spMkLst>
            <pc:docMk/>
            <pc:sldMk cId="3678930097" sldId="1971"/>
            <ac:spMk id="8" creationId="{4F31248A-CB25-BB23-6E3E-9660E291EA64}"/>
          </ac:spMkLst>
        </pc:spChg>
        <pc:spChg chg="add mod">
          <ac:chgData name="Mindy Ricketts" userId="S::mindyricketts@lena.org::37e0d344-d13c-4de9-b792-22c0778ff31e" providerId="AD" clId="Web-{143C7C9F-CD5E-CC41-0A34-045CCBD7A878}" dt="2022-12-05T22:28:16.743" v="147" actId="20577"/>
          <ac:spMkLst>
            <pc:docMk/>
            <pc:sldMk cId="3678930097" sldId="1971"/>
            <ac:spMk id="10" creationId="{BDD0B10B-B33E-FD23-8001-9DB5DA5CCBE6}"/>
          </ac:spMkLst>
        </pc:spChg>
      </pc:sldChg>
      <pc:sldChg chg="ord delCm">
        <pc:chgData name="Mindy Ricketts" userId="S::mindyricketts@lena.org::37e0d344-d13c-4de9-b792-22c0778ff31e" providerId="AD" clId="Web-{143C7C9F-CD5E-CC41-0A34-045CCBD7A878}" dt="2022-12-05T22:23:08.421" v="94"/>
        <pc:sldMkLst>
          <pc:docMk/>
          <pc:sldMk cId="1890746690" sldId="1973"/>
        </pc:sldMkLst>
      </pc:sldChg>
      <pc:sldChg chg="del">
        <pc:chgData name="Mindy Ricketts" userId="S::mindyricketts@lena.org::37e0d344-d13c-4de9-b792-22c0778ff31e" providerId="AD" clId="Web-{143C7C9F-CD5E-CC41-0A34-045CCBD7A878}" dt="2022-12-05T22:15:31.968" v="90"/>
        <pc:sldMkLst>
          <pc:docMk/>
          <pc:sldMk cId="1388226287" sldId="1976"/>
        </pc:sldMkLst>
      </pc:sldChg>
      <pc:sldChg chg="addSp delSp modSp add del mod replId setBg modNotes">
        <pc:chgData name="Mindy Ricketts" userId="S::mindyricketts@lena.org::37e0d344-d13c-4de9-b792-22c0778ff31e" providerId="AD" clId="Web-{143C7C9F-CD5E-CC41-0A34-045CCBD7A878}" dt="2022-12-05T22:05:16.307" v="65"/>
        <pc:sldMkLst>
          <pc:docMk/>
          <pc:sldMk cId="49089856" sldId="1977"/>
        </pc:sldMkLst>
        <pc:spChg chg="mod ord">
          <ac:chgData name="Mindy Ricketts" userId="S::mindyricketts@lena.org::37e0d344-d13c-4de9-b792-22c0778ff31e" providerId="AD" clId="Web-{143C7C9F-CD5E-CC41-0A34-045CCBD7A878}" dt="2022-12-05T21:50:17.605" v="24"/>
          <ac:spMkLst>
            <pc:docMk/>
            <pc:sldMk cId="49089856" sldId="1977"/>
            <ac:spMk id="3" creationId="{98018809-9845-5A37-FE52-CBAEC37892D8}"/>
          </ac:spMkLst>
        </pc:spChg>
        <pc:spChg chg="mod ord">
          <ac:chgData name="Mindy Ricketts" userId="S::mindyricketts@lena.org::37e0d344-d13c-4de9-b792-22c0778ff31e" providerId="AD" clId="Web-{143C7C9F-CD5E-CC41-0A34-045CCBD7A878}" dt="2022-12-05T21:53:36.331" v="49" actId="20577"/>
          <ac:spMkLst>
            <pc:docMk/>
            <pc:sldMk cId="49089856" sldId="1977"/>
            <ac:spMk id="7" creationId="{957AA9C1-5B7B-BE6D-E4E2-0098998ED7A7}"/>
          </ac:spMkLst>
        </pc:spChg>
        <pc:spChg chg="mod">
          <ac:chgData name="Mindy Ricketts" userId="S::mindyricketts@lena.org::37e0d344-d13c-4de9-b792-22c0778ff31e" providerId="AD" clId="Web-{143C7C9F-CD5E-CC41-0A34-045CCBD7A878}" dt="2022-12-05T21:50:17.605" v="24"/>
          <ac:spMkLst>
            <pc:docMk/>
            <pc:sldMk cId="49089856" sldId="1977"/>
            <ac:spMk id="8" creationId="{679DC110-9E4A-2345-7CD0-C26EE46A143B}"/>
          </ac:spMkLst>
        </pc:spChg>
        <pc:grpChg chg="add">
          <ac:chgData name="Mindy Ricketts" userId="S::mindyricketts@lena.org::37e0d344-d13c-4de9-b792-22c0778ff31e" providerId="AD" clId="Web-{143C7C9F-CD5E-CC41-0A34-045CCBD7A878}" dt="2022-12-05T21:50:17.605" v="24"/>
          <ac:grpSpMkLst>
            <pc:docMk/>
            <pc:sldMk cId="49089856" sldId="1977"/>
            <ac:grpSpMk id="10" creationId="{D6280969-F024-466D-A1DB-4F848C51DEF6}"/>
          </ac:grpSpMkLst>
        </pc:grpChg>
        <pc:grpChg chg="add del">
          <ac:chgData name="Mindy Ricketts" userId="S::mindyricketts@lena.org::37e0d344-d13c-4de9-b792-22c0778ff31e" providerId="AD" clId="Web-{143C7C9F-CD5E-CC41-0A34-045CCBD7A878}" dt="2022-12-05T21:50:04.933" v="23"/>
          <ac:grpSpMkLst>
            <pc:docMk/>
            <pc:sldMk cId="49089856" sldId="1977"/>
            <ac:grpSpMk id="13" creationId="{D6280969-F024-466D-A1DB-4F848C51DEF6}"/>
          </ac:grpSpMkLst>
        </pc:grpChg>
        <pc:picChg chg="add mod">
          <ac:chgData name="Mindy Ricketts" userId="S::mindyricketts@lena.org::37e0d344-d13c-4de9-b792-22c0778ff31e" providerId="AD" clId="Web-{143C7C9F-CD5E-CC41-0A34-045CCBD7A878}" dt="2022-12-05T21:50:17.605" v="24"/>
          <ac:picMkLst>
            <pc:docMk/>
            <pc:sldMk cId="49089856" sldId="1977"/>
            <ac:picMk id="2" creationId="{890FF839-B16A-D0B0-E47A-F01609B3B4EF}"/>
          </ac:picMkLst>
        </pc:picChg>
        <pc:picChg chg="del">
          <ac:chgData name="Mindy Ricketts" userId="S::mindyricketts@lena.org::37e0d344-d13c-4de9-b792-22c0778ff31e" providerId="AD" clId="Web-{143C7C9F-CD5E-CC41-0A34-045CCBD7A878}" dt="2022-12-05T21:49:29.807" v="20"/>
          <ac:picMkLst>
            <pc:docMk/>
            <pc:sldMk cId="49089856" sldId="1977"/>
            <ac:picMk id="4" creationId="{DAB4B522-58C6-6E5B-81E7-73BCF617C683}"/>
          </ac:picMkLst>
        </pc:picChg>
      </pc:sldChg>
      <pc:sldChg chg="del">
        <pc:chgData name="Mindy Ricketts" userId="S::mindyricketts@lena.org::37e0d344-d13c-4de9-b792-22c0778ff31e" providerId="AD" clId="Web-{143C7C9F-CD5E-CC41-0A34-045CCBD7A878}" dt="2022-12-05T21:48:41.446" v="0"/>
        <pc:sldMkLst>
          <pc:docMk/>
          <pc:sldMk cId="2851338770" sldId="1977"/>
        </pc:sldMkLst>
      </pc:sldChg>
      <pc:sldChg chg="modSp add replId modNotes">
        <pc:chgData name="Mindy Ricketts" userId="S::mindyricketts@lena.org::37e0d344-d13c-4de9-b792-22c0778ff31e" providerId="AD" clId="Web-{143C7C9F-CD5E-CC41-0A34-045CCBD7A878}" dt="2022-12-05T22:04:10.992" v="63"/>
        <pc:sldMkLst>
          <pc:docMk/>
          <pc:sldMk cId="3807764777" sldId="1978"/>
        </pc:sldMkLst>
        <pc:spChg chg="mod">
          <ac:chgData name="Mindy Ricketts" userId="S::mindyricketts@lena.org::37e0d344-d13c-4de9-b792-22c0778ff31e" providerId="AD" clId="Web-{143C7C9F-CD5E-CC41-0A34-045CCBD7A878}" dt="2022-12-05T22:00:32.360" v="54" actId="20577"/>
          <ac:spMkLst>
            <pc:docMk/>
            <pc:sldMk cId="3807764777" sldId="1978"/>
            <ac:spMk id="7" creationId="{957AA9C1-5B7B-BE6D-E4E2-0098998ED7A7}"/>
          </ac:spMkLst>
        </pc:spChg>
      </pc:sldChg>
      <pc:sldChg chg="addSp modSp new ord addCm">
        <pc:chgData name="Mindy Ricketts" userId="S::mindyricketts@lena.org::37e0d344-d13c-4de9-b792-22c0778ff31e" providerId="AD" clId="Web-{143C7C9F-CD5E-CC41-0A34-045CCBD7A878}" dt="2022-12-05T22:12:12.821" v="88"/>
        <pc:sldMkLst>
          <pc:docMk/>
          <pc:sldMk cId="527480973" sldId="1979"/>
        </pc:sldMkLst>
        <pc:spChg chg="mod">
          <ac:chgData name="Mindy Ricketts" userId="S::mindyricketts@lena.org::37e0d344-d13c-4de9-b792-22c0778ff31e" providerId="AD" clId="Web-{143C7C9F-CD5E-CC41-0A34-045CCBD7A878}" dt="2022-12-05T22:12:00.977" v="87" actId="20577"/>
          <ac:spMkLst>
            <pc:docMk/>
            <pc:sldMk cId="527480973" sldId="1979"/>
            <ac:spMk id="2" creationId="{835A34E1-97F2-996B-24FC-A1048A5240A1}"/>
          </ac:spMkLst>
        </pc:spChg>
        <pc:picChg chg="add mod">
          <ac:chgData name="Mindy Ricketts" userId="S::mindyricketts@lena.org::37e0d344-d13c-4de9-b792-22c0778ff31e" providerId="AD" clId="Web-{143C7C9F-CD5E-CC41-0A34-045CCBD7A878}" dt="2022-12-05T22:08:07.985" v="85" actId="1076"/>
          <ac:picMkLst>
            <pc:docMk/>
            <pc:sldMk cId="527480973" sldId="1979"/>
            <ac:picMk id="6" creationId="{82212245-44CA-08EA-9025-2AFF6C99B334}"/>
          </ac:picMkLst>
        </pc:picChg>
      </pc:sldChg>
    </pc:docChg>
  </pc:docChgLst>
  <pc:docChgLst>
    <pc:chgData name="Beth Gonzales" userId="S::bethgonzales@lena.org::9fd3dc8b-dce1-4439-98af-cdc95521685a" providerId="AD" clId="Web-{EE6F5C53-F28F-35E5-9F6F-71AB364CED41}"/>
    <pc:docChg chg="delSld">
      <pc:chgData name="Beth Gonzales" userId="S::bethgonzales@lena.org::9fd3dc8b-dce1-4439-98af-cdc95521685a" providerId="AD" clId="Web-{EE6F5C53-F28F-35E5-9F6F-71AB364CED41}" dt="2022-12-19T16:47:05.682" v="3"/>
      <pc:docMkLst>
        <pc:docMk/>
      </pc:docMkLst>
      <pc:sldChg chg="del">
        <pc:chgData name="Beth Gonzales" userId="S::bethgonzales@lena.org::9fd3dc8b-dce1-4439-98af-cdc95521685a" providerId="AD" clId="Web-{EE6F5C53-F28F-35E5-9F6F-71AB364CED41}" dt="2022-12-19T16:47:05.682" v="3"/>
        <pc:sldMkLst>
          <pc:docMk/>
          <pc:sldMk cId="2338528998" sldId="1280"/>
        </pc:sldMkLst>
      </pc:sldChg>
      <pc:sldChg chg="del">
        <pc:chgData name="Beth Gonzales" userId="S::bethgonzales@lena.org::9fd3dc8b-dce1-4439-98af-cdc95521685a" providerId="AD" clId="Web-{EE6F5C53-F28F-35E5-9F6F-71AB364CED41}" dt="2022-12-19T16:47:00.401" v="2"/>
        <pc:sldMkLst>
          <pc:docMk/>
          <pc:sldMk cId="1890746690" sldId="1973"/>
        </pc:sldMkLst>
      </pc:sldChg>
      <pc:sldChg chg="addCm modCm">
        <pc:chgData name="Beth Gonzales" userId="S::bethgonzales@lena.org::9fd3dc8b-dce1-4439-98af-cdc95521685a" providerId="AD" clId="Web-{EE6F5C53-F28F-35E5-9F6F-71AB364CED41}" dt="2022-12-19T16:46:30.869" v="1"/>
        <pc:sldMkLst>
          <pc:docMk/>
          <pc:sldMk cId="527480973" sldId="1979"/>
        </pc:sldMkLst>
      </pc:sldChg>
    </pc:docChg>
  </pc:docChgLst>
  <pc:docChgLst>
    <pc:chgData name="Beth Gonzales" userId="S::bethgonzales@lena.org::9fd3dc8b-dce1-4439-98af-cdc95521685a" providerId="AD" clId="Web-{07057559-D66F-4838-4D3E-31313B94F420}"/>
    <pc:docChg chg="delSld modSld">
      <pc:chgData name="Beth Gonzales" userId="S::bethgonzales@lena.org::9fd3dc8b-dce1-4439-98af-cdc95521685a" providerId="AD" clId="Web-{07057559-D66F-4838-4D3E-31313B94F420}" dt="2022-12-19T14:07:06.742" v="77"/>
      <pc:docMkLst>
        <pc:docMk/>
      </pc:docMkLst>
      <pc:sldChg chg="mod modShow">
        <pc:chgData name="Beth Gonzales" userId="S::bethgonzales@lena.org::9fd3dc8b-dce1-4439-98af-cdc95521685a" providerId="AD" clId="Web-{07057559-D66F-4838-4D3E-31313B94F420}" dt="2022-12-19T14:07:06.742" v="77"/>
        <pc:sldMkLst>
          <pc:docMk/>
          <pc:sldMk cId="1253197812" sldId="1269"/>
        </pc:sldMkLst>
      </pc:sldChg>
      <pc:sldChg chg="del">
        <pc:chgData name="Beth Gonzales" userId="S::bethgonzales@lena.org::9fd3dc8b-dce1-4439-98af-cdc95521685a" providerId="AD" clId="Web-{07057559-D66F-4838-4D3E-31313B94F420}" dt="2022-12-19T13:55:44.056" v="1"/>
        <pc:sldMkLst>
          <pc:docMk/>
          <pc:sldMk cId="3619044099" sldId="1274"/>
        </pc:sldMkLst>
      </pc:sldChg>
      <pc:sldChg chg="del">
        <pc:chgData name="Beth Gonzales" userId="S::bethgonzales@lena.org::9fd3dc8b-dce1-4439-98af-cdc95521685a" providerId="AD" clId="Web-{07057559-D66F-4838-4D3E-31313B94F420}" dt="2022-12-19T13:55:44.056" v="0"/>
        <pc:sldMkLst>
          <pc:docMk/>
          <pc:sldMk cId="4036542193" sldId="1975"/>
        </pc:sldMkLst>
      </pc:sldChg>
      <pc:sldChg chg="modNotes">
        <pc:chgData name="Beth Gonzales" userId="S::bethgonzales@lena.org::9fd3dc8b-dce1-4439-98af-cdc95521685a" providerId="AD" clId="Web-{07057559-D66F-4838-4D3E-31313B94F420}" dt="2022-12-19T14:07:02.163" v="76"/>
        <pc:sldMkLst>
          <pc:docMk/>
          <pc:sldMk cId="527480973" sldId="1979"/>
        </pc:sldMkLst>
      </pc:sldChg>
    </pc:docChg>
  </pc:docChgLst>
  <pc:docChgLst>
    <pc:chgData name="Ivan Ross" userId="S::ivanross@lena.org::9182d4f7-031c-405f-97e7-04c06c69cb45" providerId="AD" clId="Web-{0FF39E5A-11D4-4E01-CDC7-41CE2CFE2809}"/>
    <pc:docChg chg="modSld">
      <pc:chgData name="Ivan Ross" userId="S::ivanross@lena.org::9182d4f7-031c-405f-97e7-04c06c69cb45" providerId="AD" clId="Web-{0FF39E5A-11D4-4E01-CDC7-41CE2CFE2809}" dt="2023-01-31T18:22:32.379" v="322" actId="20577"/>
      <pc:docMkLst>
        <pc:docMk/>
      </pc:docMkLst>
      <pc:sldChg chg="modNotes">
        <pc:chgData name="Ivan Ross" userId="S::ivanross@lena.org::9182d4f7-031c-405f-97e7-04c06c69cb45" providerId="AD" clId="Web-{0FF39E5A-11D4-4E01-CDC7-41CE2CFE2809}" dt="2023-01-31T18:21:25.658" v="304"/>
        <pc:sldMkLst>
          <pc:docMk/>
          <pc:sldMk cId="1764150870" sldId="1270"/>
        </pc:sldMkLst>
      </pc:sldChg>
      <pc:sldChg chg="modSp">
        <pc:chgData name="Ivan Ross" userId="S::ivanross@lena.org::9182d4f7-031c-405f-97e7-04c06c69cb45" providerId="AD" clId="Web-{0FF39E5A-11D4-4E01-CDC7-41CE2CFE2809}" dt="2023-01-31T18:22:32.379" v="322" actId="20577"/>
        <pc:sldMkLst>
          <pc:docMk/>
          <pc:sldMk cId="685873595" sldId="1279"/>
        </pc:sldMkLst>
        <pc:spChg chg="mod">
          <ac:chgData name="Ivan Ross" userId="S::ivanross@lena.org::9182d4f7-031c-405f-97e7-04c06c69cb45" providerId="AD" clId="Web-{0FF39E5A-11D4-4E01-CDC7-41CE2CFE2809}" dt="2023-01-31T18:22:32.379" v="322" actId="20577"/>
          <ac:spMkLst>
            <pc:docMk/>
            <pc:sldMk cId="685873595" sldId="1279"/>
            <ac:spMk id="4" creationId="{43AB2397-8C65-057F-9DCD-F921A5ED976C}"/>
          </ac:spMkLst>
        </pc:spChg>
      </pc:sldChg>
      <pc:sldChg chg="modSp">
        <pc:chgData name="Ivan Ross" userId="S::ivanross@lena.org::9182d4f7-031c-405f-97e7-04c06c69cb45" providerId="AD" clId="Web-{0FF39E5A-11D4-4E01-CDC7-41CE2CFE2809}" dt="2023-01-31T18:16:06.996" v="117" actId="20577"/>
        <pc:sldMkLst>
          <pc:docMk/>
          <pc:sldMk cId="3807764777" sldId="1978"/>
        </pc:sldMkLst>
        <pc:spChg chg="mod">
          <ac:chgData name="Ivan Ross" userId="S::ivanross@lena.org::9182d4f7-031c-405f-97e7-04c06c69cb45" providerId="AD" clId="Web-{0FF39E5A-11D4-4E01-CDC7-41CE2CFE2809}" dt="2023-01-31T18:16:06.996" v="117" actId="20577"/>
          <ac:spMkLst>
            <pc:docMk/>
            <pc:sldMk cId="3807764777" sldId="1978"/>
            <ac:spMk id="7" creationId="{957AA9C1-5B7B-BE6D-E4E2-0098998ED7A7}"/>
          </ac:spMkLst>
        </pc:spChg>
      </pc:sldChg>
    </pc:docChg>
  </pc:docChgLst>
  <pc:docChgLst>
    <pc:chgData name="Beth Gonzales" userId="S::bethgonzales@lena.org::9fd3dc8b-dce1-4439-98af-cdc95521685a" providerId="AD" clId="Web-{F836CBB8-3634-6B9C-DD7A-3292FA0164F0}"/>
    <pc:docChg chg="">
      <pc:chgData name="Beth Gonzales" userId="S::bethgonzales@lena.org::9fd3dc8b-dce1-4439-98af-cdc95521685a" providerId="AD" clId="Web-{F836CBB8-3634-6B9C-DD7A-3292FA0164F0}" dt="2022-12-30T19:43:25.040" v="0"/>
      <pc:docMkLst>
        <pc:docMk/>
      </pc:docMkLst>
      <pc:sldChg chg="delCm">
        <pc:chgData name="Beth Gonzales" userId="S::bethgonzales@lena.org::9fd3dc8b-dce1-4439-98af-cdc95521685a" providerId="AD" clId="Web-{F836CBB8-3634-6B9C-DD7A-3292FA0164F0}" dt="2022-12-30T19:43:25.040" v="0"/>
        <pc:sldMkLst>
          <pc:docMk/>
          <pc:sldMk cId="527480973" sldId="1979"/>
        </pc:sldMkLst>
      </pc:sldChg>
    </pc:docChg>
  </pc:docChgLst>
  <pc:docChgLst>
    <pc:chgData name="Nadya Lyapunova" userId="S::nadya@lena.org::6af15858-c755-43ca-8a72-c51e3993f993" providerId="AD" clId="Web-{15408842-94FE-4931-24D3-F9D3AE563539}"/>
    <pc:docChg chg="modSld">
      <pc:chgData name="Nadya Lyapunova" userId="S::nadya@lena.org::6af15858-c755-43ca-8a72-c51e3993f993" providerId="AD" clId="Web-{15408842-94FE-4931-24D3-F9D3AE563539}" dt="2022-12-01T18:00:08.782" v="57"/>
      <pc:docMkLst>
        <pc:docMk/>
      </pc:docMkLst>
      <pc:sldChg chg="addSp delSp modSp mod modClrScheme chgLayout">
        <pc:chgData name="Nadya Lyapunova" userId="S::nadya@lena.org::6af15858-c755-43ca-8a72-c51e3993f993" providerId="AD" clId="Web-{15408842-94FE-4931-24D3-F9D3AE563539}" dt="2022-12-01T18:00:08.782" v="57"/>
        <pc:sldMkLst>
          <pc:docMk/>
          <pc:sldMk cId="2458399694" sldId="1968"/>
        </pc:sldMkLst>
        <pc:spChg chg="add del mod">
          <ac:chgData name="Nadya Lyapunova" userId="S::nadya@lena.org::6af15858-c755-43ca-8a72-c51e3993f993" providerId="AD" clId="Web-{15408842-94FE-4931-24D3-F9D3AE563539}" dt="2022-12-01T17:56:39.390" v="48" actId="1076"/>
          <ac:spMkLst>
            <pc:docMk/>
            <pc:sldMk cId="2458399694" sldId="1968"/>
            <ac:spMk id="2" creationId="{181E36F6-5BE8-D4B6-E245-75D05075B5BF}"/>
          </ac:spMkLst>
        </pc:spChg>
        <pc:spChg chg="add del mod">
          <ac:chgData name="Nadya Lyapunova" userId="S::nadya@lena.org::6af15858-c755-43ca-8a72-c51e3993f993" providerId="AD" clId="Web-{15408842-94FE-4931-24D3-F9D3AE563539}" dt="2022-12-01T17:55:46.389" v="14"/>
          <ac:spMkLst>
            <pc:docMk/>
            <pc:sldMk cId="2458399694" sldId="1968"/>
            <ac:spMk id="3" creationId="{CF68F60E-2BBE-A68D-C2B8-7DC8381D3E40}"/>
          </ac:spMkLst>
        </pc:spChg>
        <pc:spChg chg="add mod">
          <ac:chgData name="Nadya Lyapunova" userId="S::nadya@lena.org::6af15858-c755-43ca-8a72-c51e3993f993" providerId="AD" clId="Web-{15408842-94FE-4931-24D3-F9D3AE563539}" dt="2022-12-01T17:56:43.218" v="49" actId="1076"/>
          <ac:spMkLst>
            <pc:docMk/>
            <pc:sldMk cId="2458399694" sldId="1968"/>
            <ac:spMk id="4" creationId="{7ECB3FD1-44F0-5913-E9C1-5667461D3AF0}"/>
          </ac:spMkLst>
        </pc:spChg>
        <pc:spChg chg="mod ord">
          <ac:chgData name="Nadya Lyapunova" userId="S::nadya@lena.org::6af15858-c755-43ca-8a72-c51e3993f993" providerId="AD" clId="Web-{15408842-94FE-4931-24D3-F9D3AE563539}" dt="2022-12-01T17:55:26.295" v="10" actId="1076"/>
          <ac:spMkLst>
            <pc:docMk/>
            <pc:sldMk cId="2458399694" sldId="1968"/>
            <ac:spMk id="8" creationId="{88FD3AA5-8DE3-9385-D9C9-F45AD40E9CEE}"/>
          </ac:spMkLst>
        </pc:spChg>
        <pc:spChg chg="mod">
          <ac:chgData name="Nadya Lyapunova" userId="S::nadya@lena.org::6af15858-c755-43ca-8a72-c51e3993f993" providerId="AD" clId="Web-{15408842-94FE-4931-24D3-F9D3AE563539}" dt="2022-12-01T17:55:21.780" v="8" actId="1076"/>
          <ac:spMkLst>
            <pc:docMk/>
            <pc:sldMk cId="2458399694" sldId="1968"/>
            <ac:spMk id="9" creationId="{E46BFF8D-1BF6-9048-AF25-AD0F6EDD482E}"/>
          </ac:spMkLst>
        </pc:spChg>
        <pc:picChg chg="add mod">
          <ac:chgData name="Nadya Lyapunova" userId="S::nadya@lena.org::6af15858-c755-43ca-8a72-c51e3993f993" providerId="AD" clId="Web-{15408842-94FE-4931-24D3-F9D3AE563539}" dt="2022-12-01T18:00:08.782" v="57"/>
          <ac:picMkLst>
            <pc:docMk/>
            <pc:sldMk cId="2458399694" sldId="1968"/>
            <ac:picMk id="5" creationId="{195C6757-5361-EE72-15C1-83CB3B7A6EC7}"/>
          </ac:picMkLst>
        </pc:picChg>
        <pc:cxnChg chg="mod">
          <ac:chgData name="Nadya Lyapunova" userId="S::nadya@lena.org::6af15858-c755-43ca-8a72-c51e3993f993" providerId="AD" clId="Web-{15408842-94FE-4931-24D3-F9D3AE563539}" dt="2022-12-01T17:55:24.467" v="9" actId="1076"/>
          <ac:cxnSpMkLst>
            <pc:docMk/>
            <pc:sldMk cId="2458399694" sldId="1968"/>
            <ac:cxnSpMk id="7" creationId="{DF32EC5E-9288-7744-8DC0-45FFE16F06F7}"/>
          </ac:cxnSpMkLst>
        </pc:cxnChg>
      </pc:sldChg>
    </pc:docChg>
  </pc:docChgLst>
  <pc:docChgLst>
    <pc:chgData name="Beth Gonzales" userId="S::bethgonzales@lena.org::9fd3dc8b-dce1-4439-98af-cdc95521685a" providerId="AD" clId="Web-{2F3F49B5-57E4-270D-9E9C-B786F9FF06B4}"/>
    <pc:docChg chg="modSld">
      <pc:chgData name="Beth Gonzales" userId="S::bethgonzales@lena.org::9fd3dc8b-dce1-4439-98af-cdc95521685a" providerId="AD" clId="Web-{2F3F49B5-57E4-270D-9E9C-B786F9FF06B4}" dt="2023-02-13T18:43:41.158" v="56"/>
      <pc:docMkLst>
        <pc:docMk/>
      </pc:docMkLst>
      <pc:sldChg chg="modNotes">
        <pc:chgData name="Beth Gonzales" userId="S::bethgonzales@lena.org::9fd3dc8b-dce1-4439-98af-cdc95521685a" providerId="AD" clId="Web-{2F3F49B5-57E4-270D-9E9C-B786F9FF06B4}" dt="2023-02-13T18:43:18.501" v="47"/>
        <pc:sldMkLst>
          <pc:docMk/>
          <pc:sldMk cId="3689640420" sldId="1275"/>
        </pc:sldMkLst>
      </pc:sldChg>
      <pc:sldChg chg="modNotes">
        <pc:chgData name="Beth Gonzales" userId="S::bethgonzales@lena.org::9fd3dc8b-dce1-4439-98af-cdc95521685a" providerId="AD" clId="Web-{2F3F49B5-57E4-270D-9E9C-B786F9FF06B4}" dt="2023-02-13T18:43:41.158" v="56"/>
        <pc:sldMkLst>
          <pc:docMk/>
          <pc:sldMk cId="1517750900" sldId="1982"/>
        </pc:sldMkLst>
      </pc:sldChg>
    </pc:docChg>
  </pc:docChgLst>
  <pc:docChgLst>
    <pc:chgData name="Nadya Lyapunova" userId="S::nadya@lena.org::6af15858-c755-43ca-8a72-c51e3993f993" providerId="AD" clId="Web-{FF2940E7-D110-E214-3858-99CDD2AD20AF}"/>
    <pc:docChg chg="modSld">
      <pc:chgData name="Nadya Lyapunova" userId="S::nadya@lena.org::6af15858-c755-43ca-8a72-c51e3993f993" providerId="AD" clId="Web-{FF2940E7-D110-E214-3858-99CDD2AD20AF}" dt="2022-11-03T20:58:47.182" v="477"/>
      <pc:docMkLst>
        <pc:docMk/>
      </pc:docMkLst>
      <pc:sldChg chg="addSp delSp modSp modCm">
        <pc:chgData name="Nadya Lyapunova" userId="S::nadya@lena.org::6af15858-c755-43ca-8a72-c51e3993f993" providerId="AD" clId="Web-{FF2940E7-D110-E214-3858-99CDD2AD20AF}" dt="2022-11-03T20:20:53.636" v="27"/>
        <pc:sldMkLst>
          <pc:docMk/>
          <pc:sldMk cId="1253197812" sldId="1269"/>
        </pc:sldMkLst>
        <pc:picChg chg="add del">
          <ac:chgData name="Nadya Lyapunova" userId="S::nadya@lena.org::6af15858-c755-43ca-8a72-c51e3993f993" providerId="AD" clId="Web-{FF2940E7-D110-E214-3858-99CDD2AD20AF}" dt="2022-11-03T20:18:13.649" v="4"/>
          <ac:picMkLst>
            <pc:docMk/>
            <pc:sldMk cId="1253197812" sldId="1269"/>
            <ac:picMk id="4" creationId="{B838DCB0-01DE-49C6-5E34-15ED07257C37}"/>
          </ac:picMkLst>
        </pc:picChg>
        <pc:picChg chg="mod">
          <ac:chgData name="Nadya Lyapunova" userId="S::nadya@lena.org::6af15858-c755-43ca-8a72-c51e3993f993" providerId="AD" clId="Web-{FF2940E7-D110-E214-3858-99CDD2AD20AF}" dt="2022-11-03T20:17:48.758" v="0" actId="1076"/>
          <ac:picMkLst>
            <pc:docMk/>
            <pc:sldMk cId="1253197812" sldId="1269"/>
            <ac:picMk id="5" creationId="{3C56A9E9-78A4-8925-3D65-184051A6A74B}"/>
          </ac:picMkLst>
        </pc:picChg>
        <pc:picChg chg="mod modCrop">
          <ac:chgData name="Nadya Lyapunova" userId="S::nadya@lena.org::6af15858-c755-43ca-8a72-c51e3993f993" providerId="AD" clId="Web-{FF2940E7-D110-E214-3858-99CDD2AD20AF}" dt="2022-11-03T20:18:58.353" v="9" actId="1076"/>
          <ac:picMkLst>
            <pc:docMk/>
            <pc:sldMk cId="1253197812" sldId="1269"/>
            <ac:picMk id="6" creationId="{79E1D53A-BE92-3102-89C1-8B06A9A00CCB}"/>
          </ac:picMkLst>
        </pc:picChg>
        <pc:cxnChg chg="add del mod">
          <ac:chgData name="Nadya Lyapunova" userId="S::nadya@lena.org::6af15858-c755-43ca-8a72-c51e3993f993" providerId="AD" clId="Web-{FF2940E7-D110-E214-3858-99CDD2AD20AF}" dt="2022-11-03T20:19:27.806" v="12"/>
          <ac:cxnSpMkLst>
            <pc:docMk/>
            <pc:sldMk cId="1253197812" sldId="1269"/>
            <ac:cxnSpMk id="7" creationId="{FAB990A0-C27B-3982-5390-DE532639CEC2}"/>
          </ac:cxnSpMkLst>
        </pc:cxnChg>
        <pc:cxnChg chg="add mod">
          <ac:chgData name="Nadya Lyapunova" userId="S::nadya@lena.org::6af15858-c755-43ca-8a72-c51e3993f993" providerId="AD" clId="Web-{FF2940E7-D110-E214-3858-99CDD2AD20AF}" dt="2022-11-03T20:20:41.682" v="26" actId="1076"/>
          <ac:cxnSpMkLst>
            <pc:docMk/>
            <pc:sldMk cId="1253197812" sldId="1269"/>
            <ac:cxnSpMk id="8" creationId="{B960ACC7-1B93-4953-44AF-41882F17C8DB}"/>
          </ac:cxnSpMkLst>
        </pc:cxnChg>
      </pc:sldChg>
      <pc:sldChg chg="addSp delSp modSp modCm">
        <pc:chgData name="Nadya Lyapunova" userId="S::nadya@lena.org::6af15858-c755-43ca-8a72-c51e3993f993" providerId="AD" clId="Web-{FF2940E7-D110-E214-3858-99CDD2AD20AF}" dt="2022-11-03T20:35:01.178" v="68"/>
        <pc:sldMkLst>
          <pc:docMk/>
          <pc:sldMk cId="1764150870" sldId="1270"/>
        </pc:sldMkLst>
        <pc:spChg chg="add mod topLvl">
          <ac:chgData name="Nadya Lyapunova" userId="S::nadya@lena.org::6af15858-c755-43ca-8a72-c51e3993f993" providerId="AD" clId="Web-{FF2940E7-D110-E214-3858-99CDD2AD20AF}" dt="2022-11-03T20:34:53.053" v="67" actId="14100"/>
          <ac:spMkLst>
            <pc:docMk/>
            <pc:sldMk cId="1764150870" sldId="1270"/>
            <ac:spMk id="5" creationId="{D1226D46-2893-9022-BA13-254A0177FD60}"/>
          </ac:spMkLst>
        </pc:spChg>
        <pc:grpChg chg="add del mod ord">
          <ac:chgData name="Nadya Lyapunova" userId="S::nadya@lena.org::6af15858-c755-43ca-8a72-c51e3993f993" providerId="AD" clId="Web-{FF2940E7-D110-E214-3858-99CDD2AD20AF}" dt="2022-11-03T20:34:09.349" v="57"/>
          <ac:grpSpMkLst>
            <pc:docMk/>
            <pc:sldMk cId="1764150870" sldId="1270"/>
            <ac:grpSpMk id="6" creationId="{C6DE80B9-D86A-9DC9-99E0-F697B69B4D0E}"/>
          </ac:grpSpMkLst>
        </pc:grpChg>
        <pc:picChg chg="add mod topLvl modCrop">
          <ac:chgData name="Nadya Lyapunova" userId="S::nadya@lena.org::6af15858-c755-43ca-8a72-c51e3993f993" providerId="AD" clId="Web-{FF2940E7-D110-E214-3858-99CDD2AD20AF}" dt="2022-11-03T20:34:48.584" v="64" actId="1076"/>
          <ac:picMkLst>
            <pc:docMk/>
            <pc:sldMk cId="1764150870" sldId="1270"/>
            <ac:picMk id="4" creationId="{8202D529-9112-3066-912E-D5722970E1FE}"/>
          </ac:picMkLst>
        </pc:picChg>
        <pc:picChg chg="mod modCrop">
          <ac:chgData name="Nadya Lyapunova" userId="S::nadya@lena.org::6af15858-c755-43ca-8a72-c51e3993f993" providerId="AD" clId="Web-{FF2940E7-D110-E214-3858-99CDD2AD20AF}" dt="2022-11-03T20:34:48.647" v="65" actId="1076"/>
          <ac:picMkLst>
            <pc:docMk/>
            <pc:sldMk cId="1764150870" sldId="1270"/>
            <ac:picMk id="13" creationId="{B646E8CE-3F30-1222-9528-64AFBFBCBCE5}"/>
          </ac:picMkLst>
        </pc:picChg>
      </pc:sldChg>
      <pc:sldChg chg="addSp delSp modSp modCm">
        <pc:chgData name="Nadya Lyapunova" userId="S::nadya@lena.org::6af15858-c755-43ca-8a72-c51e3993f993" providerId="AD" clId="Web-{FF2940E7-D110-E214-3858-99CDD2AD20AF}" dt="2022-11-03T20:47:33.282" v="216" actId="1076"/>
        <pc:sldMkLst>
          <pc:docMk/>
          <pc:sldMk cId="101370655" sldId="1272"/>
        </pc:sldMkLst>
        <pc:spChg chg="mod">
          <ac:chgData name="Nadya Lyapunova" userId="S::nadya@lena.org::6af15858-c755-43ca-8a72-c51e3993f993" providerId="AD" clId="Web-{FF2940E7-D110-E214-3858-99CDD2AD20AF}" dt="2022-11-03T20:43:56.873" v="148" actId="1076"/>
          <ac:spMkLst>
            <pc:docMk/>
            <pc:sldMk cId="101370655" sldId="1272"/>
            <ac:spMk id="2" creationId="{3D536D3F-B232-AF6C-3672-BCC06A9DABC5}"/>
          </ac:spMkLst>
        </pc:spChg>
        <pc:spChg chg="del mod">
          <ac:chgData name="Nadya Lyapunova" userId="S::nadya@lena.org::6af15858-c755-43ca-8a72-c51e3993f993" providerId="AD" clId="Web-{FF2940E7-D110-E214-3858-99CDD2AD20AF}" dt="2022-11-03T20:44:28.983" v="152"/>
          <ac:spMkLst>
            <pc:docMk/>
            <pc:sldMk cId="101370655" sldId="1272"/>
            <ac:spMk id="4" creationId="{4276E13A-1B8B-EFF7-94B8-18807D676603}"/>
          </ac:spMkLst>
        </pc:spChg>
        <pc:spChg chg="add mod">
          <ac:chgData name="Nadya Lyapunova" userId="S::nadya@lena.org::6af15858-c755-43ca-8a72-c51e3993f993" providerId="AD" clId="Web-{FF2940E7-D110-E214-3858-99CDD2AD20AF}" dt="2022-11-03T20:47:33.235" v="207" actId="1076"/>
          <ac:spMkLst>
            <pc:docMk/>
            <pc:sldMk cId="101370655" sldId="1272"/>
            <ac:spMk id="5" creationId="{7436BA0B-FB22-6979-B0BB-B32DACD0CDCE}"/>
          </ac:spMkLst>
        </pc:spChg>
        <pc:spChg chg="add mod">
          <ac:chgData name="Nadya Lyapunova" userId="S::nadya@lena.org::6af15858-c755-43ca-8a72-c51e3993f993" providerId="AD" clId="Web-{FF2940E7-D110-E214-3858-99CDD2AD20AF}" dt="2022-11-03T20:47:33.235" v="208" actId="1076"/>
          <ac:spMkLst>
            <pc:docMk/>
            <pc:sldMk cId="101370655" sldId="1272"/>
            <ac:spMk id="7" creationId="{A05F462F-0516-2589-D3D1-1F5C2F310D28}"/>
          </ac:spMkLst>
        </pc:spChg>
        <pc:spChg chg="add mod">
          <ac:chgData name="Nadya Lyapunova" userId="S::nadya@lena.org::6af15858-c755-43ca-8a72-c51e3993f993" providerId="AD" clId="Web-{FF2940E7-D110-E214-3858-99CDD2AD20AF}" dt="2022-11-03T20:47:33.251" v="210" actId="1076"/>
          <ac:spMkLst>
            <pc:docMk/>
            <pc:sldMk cId="101370655" sldId="1272"/>
            <ac:spMk id="11" creationId="{034E0A55-607E-B377-44BC-9B43429C9A87}"/>
          </ac:spMkLst>
        </pc:spChg>
        <pc:spChg chg="add mod">
          <ac:chgData name="Nadya Lyapunova" userId="S::nadya@lena.org::6af15858-c755-43ca-8a72-c51e3993f993" providerId="AD" clId="Web-{FF2940E7-D110-E214-3858-99CDD2AD20AF}" dt="2022-11-03T20:47:33.251" v="211" actId="1076"/>
          <ac:spMkLst>
            <pc:docMk/>
            <pc:sldMk cId="101370655" sldId="1272"/>
            <ac:spMk id="12" creationId="{9B09AC06-44FA-BC73-5977-1E25B9772EBB}"/>
          </ac:spMkLst>
        </pc:spChg>
        <pc:spChg chg="add mod">
          <ac:chgData name="Nadya Lyapunova" userId="S::nadya@lena.org::6af15858-c755-43ca-8a72-c51e3993f993" providerId="AD" clId="Web-{FF2940E7-D110-E214-3858-99CDD2AD20AF}" dt="2022-11-03T20:47:33.267" v="212" actId="1076"/>
          <ac:spMkLst>
            <pc:docMk/>
            <pc:sldMk cId="101370655" sldId="1272"/>
            <ac:spMk id="13" creationId="{47177721-5DB6-9C90-3533-5B3917AC6816}"/>
          </ac:spMkLst>
        </pc:spChg>
        <pc:spChg chg="add mod">
          <ac:chgData name="Nadya Lyapunova" userId="S::nadya@lena.org::6af15858-c755-43ca-8a72-c51e3993f993" providerId="AD" clId="Web-{FF2940E7-D110-E214-3858-99CDD2AD20AF}" dt="2022-11-03T20:47:33.267" v="213" actId="1076"/>
          <ac:spMkLst>
            <pc:docMk/>
            <pc:sldMk cId="101370655" sldId="1272"/>
            <ac:spMk id="14" creationId="{9718945B-FE3E-3B0D-8DE1-FAE80E5FD772}"/>
          </ac:spMkLst>
        </pc:spChg>
        <pc:picChg chg="del mod">
          <ac:chgData name="Nadya Lyapunova" userId="S::nadya@lena.org::6af15858-c755-43ca-8a72-c51e3993f993" providerId="AD" clId="Web-{FF2940E7-D110-E214-3858-99CDD2AD20AF}" dt="2022-11-03T20:42:19.622" v="104"/>
          <ac:picMkLst>
            <pc:docMk/>
            <pc:sldMk cId="101370655" sldId="1272"/>
            <ac:picMk id="6" creationId="{743AF09A-525C-DEF6-3181-7FAD98193352}"/>
          </ac:picMkLst>
        </pc:picChg>
        <pc:picChg chg="del mod">
          <ac:chgData name="Nadya Lyapunova" userId="S::nadya@lena.org::6af15858-c755-43ca-8a72-c51e3993f993" providerId="AD" clId="Web-{FF2940E7-D110-E214-3858-99CDD2AD20AF}" dt="2022-11-03T20:42:18.872" v="103"/>
          <ac:picMkLst>
            <pc:docMk/>
            <pc:sldMk cId="101370655" sldId="1272"/>
            <ac:picMk id="8" creationId="{88C60C1A-3DFB-F56B-FE5B-53702409A254}"/>
          </ac:picMkLst>
        </pc:picChg>
        <pc:picChg chg="add mod">
          <ac:chgData name="Nadya Lyapunova" userId="S::nadya@lena.org::6af15858-c755-43ca-8a72-c51e3993f993" providerId="AD" clId="Web-{FF2940E7-D110-E214-3858-99CDD2AD20AF}" dt="2022-11-03T20:47:33.282" v="214" actId="1076"/>
          <ac:picMkLst>
            <pc:docMk/>
            <pc:sldMk cId="101370655" sldId="1272"/>
            <ac:picMk id="15" creationId="{EF755CC3-6963-4D0D-4E2F-1E7D486A572E}"/>
          </ac:picMkLst>
        </pc:picChg>
        <pc:picChg chg="add mod">
          <ac:chgData name="Nadya Lyapunova" userId="S::nadya@lena.org::6af15858-c755-43ca-8a72-c51e3993f993" providerId="AD" clId="Web-{FF2940E7-D110-E214-3858-99CDD2AD20AF}" dt="2022-11-03T20:47:33.282" v="215" actId="1076"/>
          <ac:picMkLst>
            <pc:docMk/>
            <pc:sldMk cId="101370655" sldId="1272"/>
            <ac:picMk id="16" creationId="{802C8F3C-E0A4-6F64-23FA-B71751E80D75}"/>
          </ac:picMkLst>
        </pc:picChg>
        <pc:picChg chg="add mod">
          <ac:chgData name="Nadya Lyapunova" userId="S::nadya@lena.org::6af15858-c755-43ca-8a72-c51e3993f993" providerId="AD" clId="Web-{FF2940E7-D110-E214-3858-99CDD2AD20AF}" dt="2022-11-03T20:47:33.282" v="216" actId="1076"/>
          <ac:picMkLst>
            <pc:docMk/>
            <pc:sldMk cId="101370655" sldId="1272"/>
            <ac:picMk id="17" creationId="{3E4B9042-4E5E-8E79-8FB9-CEC134ED0781}"/>
          </ac:picMkLst>
        </pc:picChg>
        <pc:cxnChg chg="add del mod">
          <ac:chgData name="Nadya Lyapunova" userId="S::nadya@lena.org::6af15858-c755-43ca-8a72-c51e3993f993" providerId="AD" clId="Web-{FF2940E7-D110-E214-3858-99CDD2AD20AF}" dt="2022-11-03T20:42:33.747" v="109"/>
          <ac:cxnSpMkLst>
            <pc:docMk/>
            <pc:sldMk cId="101370655" sldId="1272"/>
            <ac:cxnSpMk id="9" creationId="{5192ACCB-AAA2-C08D-5027-645F3CDBCB6C}"/>
          </ac:cxnSpMkLst>
        </pc:cxnChg>
        <pc:cxnChg chg="add mod">
          <ac:chgData name="Nadya Lyapunova" userId="S::nadya@lena.org::6af15858-c755-43ca-8a72-c51e3993f993" providerId="AD" clId="Web-{FF2940E7-D110-E214-3858-99CDD2AD20AF}" dt="2022-11-03T20:47:33.251" v="209" actId="1076"/>
          <ac:cxnSpMkLst>
            <pc:docMk/>
            <pc:sldMk cId="101370655" sldId="1272"/>
            <ac:cxnSpMk id="10" creationId="{817230E6-2CBC-335D-EF0B-846AD8331491}"/>
          </ac:cxnSpMkLst>
        </pc:cxnChg>
      </pc:sldChg>
      <pc:sldChg chg="addSp delSp modSp modCm">
        <pc:chgData name="Nadya Lyapunova" userId="S::nadya@lena.org::6af15858-c755-43ca-8a72-c51e3993f993" providerId="AD" clId="Web-{FF2940E7-D110-E214-3858-99CDD2AD20AF}" dt="2022-11-03T20:58:47.182" v="477"/>
        <pc:sldMkLst>
          <pc:docMk/>
          <pc:sldMk cId="2178551143" sldId="1273"/>
        </pc:sldMkLst>
        <pc:spChg chg="mod">
          <ac:chgData name="Nadya Lyapunova" userId="S::nadya@lena.org::6af15858-c755-43ca-8a72-c51e3993f993" providerId="AD" clId="Web-{FF2940E7-D110-E214-3858-99CDD2AD20AF}" dt="2022-11-03T20:49:28.596" v="242" actId="14100"/>
          <ac:spMkLst>
            <pc:docMk/>
            <pc:sldMk cId="2178551143" sldId="1273"/>
            <ac:spMk id="4" creationId="{2C3F93C4-466A-7BD9-9259-B5FA9DCA20E5}"/>
          </ac:spMkLst>
        </pc:spChg>
        <pc:spChg chg="add mod">
          <ac:chgData name="Nadya Lyapunova" userId="S::nadya@lena.org::6af15858-c755-43ca-8a72-c51e3993f993" providerId="AD" clId="Web-{FF2940E7-D110-E214-3858-99CDD2AD20AF}" dt="2022-11-03T20:49:12.955" v="239" actId="1076"/>
          <ac:spMkLst>
            <pc:docMk/>
            <pc:sldMk cId="2178551143" sldId="1273"/>
            <ac:spMk id="5" creationId="{C7848322-A834-23AD-6E8B-63F55596694D}"/>
          </ac:spMkLst>
        </pc:spChg>
        <pc:spChg chg="mod">
          <ac:chgData name="Nadya Lyapunova" userId="S::nadya@lena.org::6af15858-c755-43ca-8a72-c51e3993f993" providerId="AD" clId="Web-{FF2940E7-D110-E214-3858-99CDD2AD20AF}" dt="2022-11-03T20:58:39.541" v="460" actId="1076"/>
          <ac:spMkLst>
            <pc:docMk/>
            <pc:sldMk cId="2178551143" sldId="1273"/>
            <ac:spMk id="8" creationId="{7FEE8BD9-D5CF-B239-F469-9679354F2108}"/>
          </ac:spMkLst>
        </pc:spChg>
        <pc:spChg chg="mod">
          <ac:chgData name="Nadya Lyapunova" userId="S::nadya@lena.org::6af15858-c755-43ca-8a72-c51e3993f993" providerId="AD" clId="Web-{FF2940E7-D110-E214-3858-99CDD2AD20AF}" dt="2022-11-03T20:58:39.557" v="461" actId="1076"/>
          <ac:spMkLst>
            <pc:docMk/>
            <pc:sldMk cId="2178551143" sldId="1273"/>
            <ac:spMk id="9" creationId="{D49E012A-7A5B-37D2-9E94-9AA9A89F8899}"/>
          </ac:spMkLst>
        </pc:spChg>
        <pc:spChg chg="del mod">
          <ac:chgData name="Nadya Lyapunova" userId="S::nadya@lena.org::6af15858-c755-43ca-8a72-c51e3993f993" providerId="AD" clId="Web-{FF2940E7-D110-E214-3858-99CDD2AD20AF}" dt="2022-11-03T20:51:22.223" v="324"/>
          <ac:spMkLst>
            <pc:docMk/>
            <pc:sldMk cId="2178551143" sldId="1273"/>
            <ac:spMk id="10" creationId="{24A28346-F40D-C94E-CA90-E379404D1D92}"/>
          </ac:spMkLst>
        </pc:spChg>
        <pc:spChg chg="add del">
          <ac:chgData name="Nadya Lyapunova" userId="S::nadya@lena.org::6af15858-c755-43ca-8a72-c51e3993f993" providerId="AD" clId="Web-{FF2940E7-D110-E214-3858-99CDD2AD20AF}" dt="2022-11-03T20:50:13.519" v="264"/>
          <ac:spMkLst>
            <pc:docMk/>
            <pc:sldMk cId="2178551143" sldId="1273"/>
            <ac:spMk id="12" creationId="{02D5D0C9-6583-14C9-F993-5A048B8019AC}"/>
          </ac:spMkLst>
        </pc:spChg>
        <pc:spChg chg="add del">
          <ac:chgData name="Nadya Lyapunova" userId="S::nadya@lena.org::6af15858-c755-43ca-8a72-c51e3993f993" providerId="AD" clId="Web-{FF2940E7-D110-E214-3858-99CDD2AD20AF}" dt="2022-11-03T20:50:13.519" v="263"/>
          <ac:spMkLst>
            <pc:docMk/>
            <pc:sldMk cId="2178551143" sldId="1273"/>
            <ac:spMk id="13" creationId="{69A9D8EB-D0D9-8800-7F06-FAAA09197273}"/>
          </ac:spMkLst>
        </pc:spChg>
        <pc:spChg chg="add mod">
          <ac:chgData name="Nadya Lyapunova" userId="S::nadya@lena.org::6af15858-c755-43ca-8a72-c51e3993f993" providerId="AD" clId="Web-{FF2940E7-D110-E214-3858-99CDD2AD20AF}" dt="2022-11-03T20:58:39.572" v="462" actId="1076"/>
          <ac:spMkLst>
            <pc:docMk/>
            <pc:sldMk cId="2178551143" sldId="1273"/>
            <ac:spMk id="15" creationId="{AFBD7DE8-2C2A-9223-5C9B-71D8CC16F3FC}"/>
          </ac:spMkLst>
        </pc:spChg>
        <pc:spChg chg="add mod">
          <ac:chgData name="Nadya Lyapunova" userId="S::nadya@lena.org::6af15858-c755-43ca-8a72-c51e3993f993" providerId="AD" clId="Web-{FF2940E7-D110-E214-3858-99CDD2AD20AF}" dt="2022-11-03T20:58:39.651" v="469" actId="1076"/>
          <ac:spMkLst>
            <pc:docMk/>
            <pc:sldMk cId="2178551143" sldId="1273"/>
            <ac:spMk id="16" creationId="{A5832499-2BF5-6BD0-DB3F-E3DE1DEF76AA}"/>
          </ac:spMkLst>
        </pc:spChg>
        <pc:spChg chg="add mod">
          <ac:chgData name="Nadya Lyapunova" userId="S::nadya@lena.org::6af15858-c755-43ca-8a72-c51e3993f993" providerId="AD" clId="Web-{FF2940E7-D110-E214-3858-99CDD2AD20AF}" dt="2022-11-03T20:58:39.604" v="466" actId="1076"/>
          <ac:spMkLst>
            <pc:docMk/>
            <pc:sldMk cId="2178551143" sldId="1273"/>
            <ac:spMk id="18" creationId="{B62A4671-0881-FAA2-E91C-BC2A46D2E2C7}"/>
          </ac:spMkLst>
        </pc:spChg>
        <pc:spChg chg="add mod">
          <ac:chgData name="Nadya Lyapunova" userId="S::nadya@lena.org::6af15858-c755-43ca-8a72-c51e3993f993" providerId="AD" clId="Web-{FF2940E7-D110-E214-3858-99CDD2AD20AF}" dt="2022-11-03T20:58:39.635" v="468" actId="1076"/>
          <ac:spMkLst>
            <pc:docMk/>
            <pc:sldMk cId="2178551143" sldId="1273"/>
            <ac:spMk id="19" creationId="{928F9BF0-5FE1-D27B-C61F-DE4873D60DD3}"/>
          </ac:spMkLst>
        </pc:spChg>
        <pc:spChg chg="add mod">
          <ac:chgData name="Nadya Lyapunova" userId="S::nadya@lena.org::6af15858-c755-43ca-8a72-c51e3993f993" providerId="AD" clId="Web-{FF2940E7-D110-E214-3858-99CDD2AD20AF}" dt="2022-11-03T20:58:39.572" v="463" actId="1076"/>
          <ac:spMkLst>
            <pc:docMk/>
            <pc:sldMk cId="2178551143" sldId="1273"/>
            <ac:spMk id="21" creationId="{ADC48AFE-9AE0-2A3C-976D-DD660F08F070}"/>
          </ac:spMkLst>
        </pc:spChg>
        <pc:spChg chg="add mod">
          <ac:chgData name="Nadya Lyapunova" userId="S::nadya@lena.org::6af15858-c755-43ca-8a72-c51e3993f993" providerId="AD" clId="Web-{FF2940E7-D110-E214-3858-99CDD2AD20AF}" dt="2022-11-03T20:58:39.651" v="470" actId="1076"/>
          <ac:spMkLst>
            <pc:docMk/>
            <pc:sldMk cId="2178551143" sldId="1273"/>
            <ac:spMk id="22" creationId="{E2E1B220-6B03-A52A-88EA-C7BEEC6010F6}"/>
          </ac:spMkLst>
        </pc:spChg>
        <pc:spChg chg="add mod">
          <ac:chgData name="Nadya Lyapunova" userId="S::nadya@lena.org::6af15858-c755-43ca-8a72-c51e3993f993" providerId="AD" clId="Web-{FF2940E7-D110-E214-3858-99CDD2AD20AF}" dt="2022-11-03T20:58:43.307" v="474" actId="1076"/>
          <ac:spMkLst>
            <pc:docMk/>
            <pc:sldMk cId="2178551143" sldId="1273"/>
            <ac:spMk id="24" creationId="{584A3D7F-C204-41D1-4BB5-268EE1A5D47F}"/>
          </ac:spMkLst>
        </pc:spChg>
        <pc:spChg chg="add mod">
          <ac:chgData name="Nadya Lyapunova" userId="S::nadya@lena.org::6af15858-c755-43ca-8a72-c51e3993f993" providerId="AD" clId="Web-{FF2940E7-D110-E214-3858-99CDD2AD20AF}" dt="2022-11-03T20:58:43.322" v="475" actId="1076"/>
          <ac:spMkLst>
            <pc:docMk/>
            <pc:sldMk cId="2178551143" sldId="1273"/>
            <ac:spMk id="25" creationId="{7B9D8278-562E-3118-DF74-DD1DF0BE3424}"/>
          </ac:spMkLst>
        </pc:spChg>
        <pc:picChg chg="del">
          <ac:chgData name="Nadya Lyapunova" userId="S::nadya@lena.org::6af15858-c755-43ca-8a72-c51e3993f993" providerId="AD" clId="Web-{FF2940E7-D110-E214-3858-99CDD2AD20AF}" dt="2022-11-03T20:48:07.454" v="222"/>
          <ac:picMkLst>
            <pc:docMk/>
            <pc:sldMk cId="2178551143" sldId="1273"/>
            <ac:picMk id="6" creationId="{7CAEE2A5-6C45-565C-70CF-3D606C1287EA}"/>
          </ac:picMkLst>
        </pc:picChg>
        <pc:picChg chg="mod">
          <ac:chgData name="Nadya Lyapunova" userId="S::nadya@lena.org::6af15858-c755-43ca-8a72-c51e3993f993" providerId="AD" clId="Web-{FF2940E7-D110-E214-3858-99CDD2AD20AF}" dt="2022-11-03T20:58:39.526" v="459" actId="1076"/>
          <ac:picMkLst>
            <pc:docMk/>
            <pc:sldMk cId="2178551143" sldId="1273"/>
            <ac:picMk id="7" creationId="{2D1E23F2-C7D5-7FB2-1469-83A1D2678E23}"/>
          </ac:picMkLst>
        </pc:picChg>
        <pc:picChg chg="add del">
          <ac:chgData name="Nadya Lyapunova" userId="S::nadya@lena.org::6af15858-c755-43ca-8a72-c51e3993f993" providerId="AD" clId="Web-{FF2940E7-D110-E214-3858-99CDD2AD20AF}" dt="2022-11-03T20:50:13.519" v="265"/>
          <ac:picMkLst>
            <pc:docMk/>
            <pc:sldMk cId="2178551143" sldId="1273"/>
            <ac:picMk id="11" creationId="{2848B4CF-E3DA-C1FF-D397-0B315E1718C0}"/>
          </ac:picMkLst>
        </pc:picChg>
        <pc:picChg chg="add del mod">
          <ac:chgData name="Nadya Lyapunova" userId="S::nadya@lena.org::6af15858-c755-43ca-8a72-c51e3993f993" providerId="AD" clId="Web-{FF2940E7-D110-E214-3858-99CDD2AD20AF}" dt="2022-11-03T20:52:08.114" v="362"/>
          <ac:picMkLst>
            <pc:docMk/>
            <pc:sldMk cId="2178551143" sldId="1273"/>
            <ac:picMk id="14" creationId="{3D92A6CB-8DEA-8D78-C386-35F26A98E453}"/>
          </ac:picMkLst>
        </pc:picChg>
        <pc:picChg chg="add del mod">
          <ac:chgData name="Nadya Lyapunova" userId="S::nadya@lena.org::6af15858-c755-43ca-8a72-c51e3993f993" providerId="AD" clId="Web-{FF2940E7-D110-E214-3858-99CDD2AD20AF}" dt="2022-11-03T20:54:20.366" v="367"/>
          <ac:picMkLst>
            <pc:docMk/>
            <pc:sldMk cId="2178551143" sldId="1273"/>
            <ac:picMk id="17" creationId="{17E07D11-20DF-DB66-29BD-16428AEFF35E}"/>
          </ac:picMkLst>
        </pc:picChg>
        <pc:picChg chg="add del mod">
          <ac:chgData name="Nadya Lyapunova" userId="S::nadya@lena.org::6af15858-c755-43ca-8a72-c51e3993f993" providerId="AD" clId="Web-{FF2940E7-D110-E214-3858-99CDD2AD20AF}" dt="2022-11-03T20:55:10.976" v="376"/>
          <ac:picMkLst>
            <pc:docMk/>
            <pc:sldMk cId="2178551143" sldId="1273"/>
            <ac:picMk id="20" creationId="{8716EF32-076A-B247-1DBA-FE9B44E7DBA6}"/>
          </ac:picMkLst>
        </pc:picChg>
        <pc:picChg chg="add del mod">
          <ac:chgData name="Nadya Lyapunova" userId="S::nadya@lena.org::6af15858-c755-43ca-8a72-c51e3993f993" providerId="AD" clId="Web-{FF2940E7-D110-E214-3858-99CDD2AD20AF}" dt="2022-11-03T20:55:54.305" v="388"/>
          <ac:picMkLst>
            <pc:docMk/>
            <pc:sldMk cId="2178551143" sldId="1273"/>
            <ac:picMk id="23" creationId="{23ABD1AB-1FCE-64A8-4BA2-FC42534F67BC}"/>
          </ac:picMkLst>
        </pc:picChg>
        <pc:picChg chg="add mod">
          <ac:chgData name="Nadya Lyapunova" userId="S::nadya@lena.org::6af15858-c755-43ca-8a72-c51e3993f993" providerId="AD" clId="Web-{FF2940E7-D110-E214-3858-99CDD2AD20AF}" dt="2022-11-03T20:58:39.588" v="464" actId="1076"/>
          <ac:picMkLst>
            <pc:docMk/>
            <pc:sldMk cId="2178551143" sldId="1273"/>
            <ac:picMk id="26" creationId="{28609E63-76A9-58DD-50DA-D117B3402642}"/>
          </ac:picMkLst>
        </pc:picChg>
        <pc:picChg chg="add mod">
          <ac:chgData name="Nadya Lyapunova" userId="S::nadya@lena.org::6af15858-c755-43ca-8a72-c51e3993f993" providerId="AD" clId="Web-{FF2940E7-D110-E214-3858-99CDD2AD20AF}" dt="2022-11-03T20:58:39.619" v="467" actId="1076"/>
          <ac:picMkLst>
            <pc:docMk/>
            <pc:sldMk cId="2178551143" sldId="1273"/>
            <ac:picMk id="27" creationId="{DC71E656-4E90-B579-3C71-121F39FA30CB}"/>
          </ac:picMkLst>
        </pc:picChg>
        <pc:picChg chg="add mod">
          <ac:chgData name="Nadya Lyapunova" userId="S::nadya@lena.org::6af15858-c755-43ca-8a72-c51e3993f993" providerId="AD" clId="Web-{FF2940E7-D110-E214-3858-99CDD2AD20AF}" dt="2022-11-03T20:58:39.604" v="465" actId="1076"/>
          <ac:picMkLst>
            <pc:docMk/>
            <pc:sldMk cId="2178551143" sldId="1273"/>
            <ac:picMk id="28" creationId="{1C8DD6D6-0029-6779-CFE8-D7D7E8DAEB8F}"/>
          </ac:picMkLst>
        </pc:picChg>
        <pc:picChg chg="add mod">
          <ac:chgData name="Nadya Lyapunova" userId="S::nadya@lena.org::6af15858-c755-43ca-8a72-c51e3993f993" providerId="AD" clId="Web-{FF2940E7-D110-E214-3858-99CDD2AD20AF}" dt="2022-11-03T20:58:43.322" v="476" actId="1076"/>
          <ac:picMkLst>
            <pc:docMk/>
            <pc:sldMk cId="2178551143" sldId="1273"/>
            <ac:picMk id="29" creationId="{2F9D9322-F790-55E0-F2A2-E5EA67369B1D}"/>
          </ac:picMkLst>
        </pc:picChg>
      </pc:sldChg>
    </pc:docChg>
  </pc:docChgLst>
  <pc:docChgLst>
    <pc:chgData name="Beth Gonzales" userId="S::bethgonzales@lena.org::9fd3dc8b-dce1-4439-98af-cdc95521685a" providerId="AD" clId="Web-{C4777C9C-7ED3-B4CC-CE7F-F35EEA9A2103}"/>
    <pc:docChg chg="modSld">
      <pc:chgData name="Beth Gonzales" userId="S::bethgonzales@lena.org::9fd3dc8b-dce1-4439-98af-cdc95521685a" providerId="AD" clId="Web-{C4777C9C-7ED3-B4CC-CE7F-F35EEA9A2103}" dt="2022-12-30T14:06:40.255" v="19" actId="20577"/>
      <pc:docMkLst>
        <pc:docMk/>
      </pc:docMkLst>
      <pc:sldChg chg="addSp delSp modSp">
        <pc:chgData name="Beth Gonzales" userId="S::bethgonzales@lena.org::9fd3dc8b-dce1-4439-98af-cdc95521685a" providerId="AD" clId="Web-{C4777C9C-7ED3-B4CC-CE7F-F35EEA9A2103}" dt="2022-12-30T14:06:40.255" v="19" actId="20577"/>
        <pc:sldMkLst>
          <pc:docMk/>
          <pc:sldMk cId="2178551143" sldId="1273"/>
        </pc:sldMkLst>
        <pc:spChg chg="add del">
          <ac:chgData name="Beth Gonzales" userId="S::bethgonzales@lena.org::9fd3dc8b-dce1-4439-98af-cdc95521685a" providerId="AD" clId="Web-{C4777C9C-7ED3-B4CC-CE7F-F35EEA9A2103}" dt="2022-12-30T14:06:29.395" v="10"/>
          <ac:spMkLst>
            <pc:docMk/>
            <pc:sldMk cId="2178551143" sldId="1273"/>
            <ac:spMk id="3" creationId="{99245579-37BC-29A2-81CD-02952D686CAF}"/>
          </ac:spMkLst>
        </pc:spChg>
        <pc:spChg chg="mod">
          <ac:chgData name="Beth Gonzales" userId="S::bethgonzales@lena.org::9fd3dc8b-dce1-4439-98af-cdc95521685a" providerId="AD" clId="Web-{C4777C9C-7ED3-B4CC-CE7F-F35EEA9A2103}" dt="2022-12-30T14:06:40.255" v="19" actId="20577"/>
          <ac:spMkLst>
            <pc:docMk/>
            <pc:sldMk cId="2178551143" sldId="1273"/>
            <ac:spMk id="4" creationId="{2C3F93C4-466A-7BD9-9259-B5FA9DCA20E5}"/>
          </ac:spMkLst>
        </pc:spChg>
        <pc:spChg chg="add del">
          <ac:chgData name="Beth Gonzales" userId="S::bethgonzales@lena.org::9fd3dc8b-dce1-4439-98af-cdc95521685a" providerId="AD" clId="Web-{C4777C9C-7ED3-B4CC-CE7F-F35EEA9A2103}" dt="2022-12-30T14:06:30.239" v="11"/>
          <ac:spMkLst>
            <pc:docMk/>
            <pc:sldMk cId="2178551143" sldId="1273"/>
            <ac:spMk id="5" creationId="{C7848322-A834-23AD-6E8B-63F55596694D}"/>
          </ac:spMkLst>
        </pc:spChg>
        <pc:spChg chg="mod">
          <ac:chgData name="Beth Gonzales" userId="S::bethgonzales@lena.org::9fd3dc8b-dce1-4439-98af-cdc95521685a" providerId="AD" clId="Web-{C4777C9C-7ED3-B4CC-CE7F-F35EEA9A2103}" dt="2022-12-30T14:06:36.943" v="17" actId="20577"/>
          <ac:spMkLst>
            <pc:docMk/>
            <pc:sldMk cId="2178551143" sldId="1273"/>
            <ac:spMk id="9" creationId="{D49E012A-7A5B-37D2-9E94-9AA9A89F8899}"/>
          </ac:spMkLst>
        </pc:spChg>
        <pc:spChg chg="mod">
          <ac:chgData name="Beth Gonzales" userId="S::bethgonzales@lena.org::9fd3dc8b-dce1-4439-98af-cdc95521685a" providerId="AD" clId="Web-{C4777C9C-7ED3-B4CC-CE7F-F35EEA9A2103}" dt="2022-12-30T14:06:34.489" v="16" actId="20577"/>
          <ac:spMkLst>
            <pc:docMk/>
            <pc:sldMk cId="2178551143" sldId="1273"/>
            <ac:spMk id="16" creationId="{A5832499-2BF5-6BD0-DB3F-E3DE1DEF76AA}"/>
          </ac:spMkLst>
        </pc:spChg>
        <pc:spChg chg="mod">
          <ac:chgData name="Beth Gonzales" userId="S::bethgonzales@lena.org::9fd3dc8b-dce1-4439-98af-cdc95521685a" providerId="AD" clId="Web-{C4777C9C-7ED3-B4CC-CE7F-F35EEA9A2103}" dt="2022-12-30T14:06:33.474" v="14" actId="20577"/>
          <ac:spMkLst>
            <pc:docMk/>
            <pc:sldMk cId="2178551143" sldId="1273"/>
            <ac:spMk id="22" creationId="{E2E1B220-6B03-A52A-88EA-C7BEEC6010F6}"/>
          </ac:spMkLst>
        </pc:spChg>
      </pc:sldChg>
    </pc:docChg>
  </pc:docChgLst>
  <pc:docChgLst>
    <pc:chgData name="Beth Gonzales" userId="S::bethgonzales@lena.org::9fd3dc8b-dce1-4439-98af-cdc95521685a" providerId="AD" clId="Web-{D9832214-0CC2-D84F-E7DB-B0068DDE872B}"/>
    <pc:docChg chg="delSld modSld">
      <pc:chgData name="Beth Gonzales" userId="S::bethgonzales@lena.org::9fd3dc8b-dce1-4439-98af-cdc95521685a" providerId="AD" clId="Web-{D9832214-0CC2-D84F-E7DB-B0068DDE872B}" dt="2022-11-29T14:24:05.044" v="19"/>
      <pc:docMkLst>
        <pc:docMk/>
      </pc:docMkLst>
      <pc:sldChg chg="modSp">
        <pc:chgData name="Beth Gonzales" userId="S::bethgonzales@lena.org::9fd3dc8b-dce1-4439-98af-cdc95521685a" providerId="AD" clId="Web-{D9832214-0CC2-D84F-E7DB-B0068DDE872B}" dt="2022-11-29T14:23:32.309" v="17" actId="20577"/>
        <pc:sldMkLst>
          <pc:docMk/>
          <pc:sldMk cId="3619044099" sldId="1274"/>
        </pc:sldMkLst>
        <pc:spChg chg="mod">
          <ac:chgData name="Beth Gonzales" userId="S::bethgonzales@lena.org::9fd3dc8b-dce1-4439-98af-cdc95521685a" providerId="AD" clId="Web-{D9832214-0CC2-D84F-E7DB-B0068DDE872B}" dt="2022-11-29T14:23:32.309" v="17" actId="20577"/>
          <ac:spMkLst>
            <pc:docMk/>
            <pc:sldMk cId="3619044099" sldId="1274"/>
            <ac:spMk id="9" creationId="{17AA6174-B488-FBDC-2D53-7AAB9012852B}"/>
          </ac:spMkLst>
        </pc:spChg>
      </pc:sldChg>
      <pc:sldChg chg="del">
        <pc:chgData name="Beth Gonzales" userId="S::bethgonzales@lena.org::9fd3dc8b-dce1-4439-98af-cdc95521685a" providerId="AD" clId="Web-{D9832214-0CC2-D84F-E7DB-B0068DDE872B}" dt="2022-11-29T14:24:05.044" v="19"/>
        <pc:sldMkLst>
          <pc:docMk/>
          <pc:sldMk cId="2970570898" sldId="1970"/>
        </pc:sldMkLst>
      </pc:sldChg>
      <pc:sldChg chg="modSp">
        <pc:chgData name="Beth Gonzales" userId="S::bethgonzales@lena.org::9fd3dc8b-dce1-4439-98af-cdc95521685a" providerId="AD" clId="Web-{D9832214-0CC2-D84F-E7DB-B0068DDE872B}" dt="2022-11-29T14:22:36.151" v="12" actId="20577"/>
        <pc:sldMkLst>
          <pc:docMk/>
          <pc:sldMk cId="3329263814" sldId="1974"/>
        </pc:sldMkLst>
        <pc:spChg chg="mod">
          <ac:chgData name="Beth Gonzales" userId="S::bethgonzales@lena.org::9fd3dc8b-dce1-4439-98af-cdc95521685a" providerId="AD" clId="Web-{D9832214-0CC2-D84F-E7DB-B0068DDE872B}" dt="2022-11-29T14:22:36.151" v="12" actId="20577"/>
          <ac:spMkLst>
            <pc:docMk/>
            <pc:sldMk cId="3329263814" sldId="1974"/>
            <ac:spMk id="8" creationId="{62F08C36-EAB3-B03D-DD31-413BD9EDBCA4}"/>
          </ac:spMkLst>
        </pc:spChg>
      </pc:sldChg>
      <pc:sldChg chg="modSp">
        <pc:chgData name="Beth Gonzales" userId="S::bethgonzales@lena.org::9fd3dc8b-dce1-4439-98af-cdc95521685a" providerId="AD" clId="Web-{D9832214-0CC2-D84F-E7DB-B0068DDE872B}" dt="2022-11-29T14:23:36.121" v="18" actId="20577"/>
        <pc:sldMkLst>
          <pc:docMk/>
          <pc:sldMk cId="4036542193" sldId="1975"/>
        </pc:sldMkLst>
        <pc:spChg chg="mod">
          <ac:chgData name="Beth Gonzales" userId="S::bethgonzales@lena.org::9fd3dc8b-dce1-4439-98af-cdc95521685a" providerId="AD" clId="Web-{D9832214-0CC2-D84F-E7DB-B0068DDE872B}" dt="2022-11-29T14:23:36.121" v="18" actId="20577"/>
          <ac:spMkLst>
            <pc:docMk/>
            <pc:sldMk cId="4036542193" sldId="1975"/>
            <ac:spMk id="5" creationId="{04DC2DE8-36A9-7A0E-5710-48600FB21DC4}"/>
          </ac:spMkLst>
        </pc:spChg>
      </pc:sldChg>
    </pc:docChg>
  </pc:docChgLst>
  <pc:docChgLst>
    <pc:chgData name="Mindy Ricketts" userId="S::mindyricketts@lena.org::37e0d344-d13c-4de9-b792-22c0778ff31e" providerId="AD" clId="Web-{207B6915-FF08-B64C-B01F-595DDC74E3B0}"/>
    <pc:docChg chg="modSld">
      <pc:chgData name="Mindy Ricketts" userId="S::mindyricketts@lena.org::37e0d344-d13c-4de9-b792-22c0778ff31e" providerId="AD" clId="Web-{207B6915-FF08-B64C-B01F-595DDC74E3B0}" dt="2023-02-09T21:29:00.273" v="138"/>
      <pc:docMkLst>
        <pc:docMk/>
      </pc:docMkLst>
      <pc:sldChg chg="addSp delSp modSp modNotes">
        <pc:chgData name="Mindy Ricketts" userId="S::mindyricketts@lena.org::37e0d344-d13c-4de9-b792-22c0778ff31e" providerId="AD" clId="Web-{207B6915-FF08-B64C-B01F-595DDC74E3B0}" dt="2023-02-09T21:29:00.273" v="138"/>
        <pc:sldMkLst>
          <pc:docMk/>
          <pc:sldMk cId="3329263814" sldId="1974"/>
        </pc:sldMkLst>
        <pc:spChg chg="mod">
          <ac:chgData name="Mindy Ricketts" userId="S::mindyricketts@lena.org::37e0d344-d13c-4de9-b792-22c0778ff31e" providerId="AD" clId="Web-{207B6915-FF08-B64C-B01F-595DDC74E3B0}" dt="2023-02-09T21:26:23.299" v="17" actId="20577"/>
          <ac:spMkLst>
            <pc:docMk/>
            <pc:sldMk cId="3329263814" sldId="1974"/>
            <ac:spMk id="3" creationId="{2D382B87-CD8D-A889-527E-8A7E46E547BA}"/>
          </ac:spMkLst>
        </pc:spChg>
        <pc:spChg chg="mod">
          <ac:chgData name="Mindy Ricketts" userId="S::mindyricketts@lena.org::37e0d344-d13c-4de9-b792-22c0778ff31e" providerId="AD" clId="Web-{207B6915-FF08-B64C-B01F-595DDC74E3B0}" dt="2023-02-09T21:25:35.204" v="8" actId="14100"/>
          <ac:spMkLst>
            <pc:docMk/>
            <pc:sldMk cId="3329263814" sldId="1974"/>
            <ac:spMk id="8" creationId="{62F08C36-EAB3-B03D-DD31-413BD9EDBCA4}"/>
          </ac:spMkLst>
        </pc:spChg>
        <pc:picChg chg="add del mod">
          <ac:chgData name="Mindy Ricketts" userId="S::mindyricketts@lena.org::37e0d344-d13c-4de9-b792-22c0778ff31e" providerId="AD" clId="Web-{207B6915-FF08-B64C-B01F-595DDC74E3B0}" dt="2023-02-09T21:25:38.845" v="10"/>
          <ac:picMkLst>
            <pc:docMk/>
            <pc:sldMk cId="3329263814" sldId="1974"/>
            <ac:picMk id="2" creationId="{D1C07C1D-0507-D628-2BD9-3F8EEC602DC7}"/>
          </ac:picMkLst>
        </pc:picChg>
      </pc:sldChg>
    </pc:docChg>
  </pc:docChgLst>
  <pc:docChgLst>
    <pc:chgData name="Beth Gonzales" userId="S::bethgonzales@lena.org::9fd3dc8b-dce1-4439-98af-cdc95521685a" providerId="AD" clId="Web-{C9CF11DD-55D2-EE32-F04A-82D6CCFEA9A6}"/>
    <pc:docChg chg="modSld">
      <pc:chgData name="Beth Gonzales" userId="S::bethgonzales@lena.org::9fd3dc8b-dce1-4439-98af-cdc95521685a" providerId="AD" clId="Web-{C9CF11DD-55D2-EE32-F04A-82D6CCFEA9A6}" dt="2023-02-07T14:59:58.478" v="4" actId="1076"/>
      <pc:docMkLst>
        <pc:docMk/>
      </pc:docMkLst>
      <pc:sldChg chg="addSp modSp">
        <pc:chgData name="Beth Gonzales" userId="S::bethgonzales@lena.org::9fd3dc8b-dce1-4439-98af-cdc95521685a" providerId="AD" clId="Web-{C9CF11DD-55D2-EE32-F04A-82D6CCFEA9A6}" dt="2023-02-07T14:59:58.478" v="4" actId="1076"/>
        <pc:sldMkLst>
          <pc:docMk/>
          <pc:sldMk cId="3689640420" sldId="1275"/>
        </pc:sldMkLst>
        <pc:picChg chg="add mod">
          <ac:chgData name="Beth Gonzales" userId="S::bethgonzales@lena.org::9fd3dc8b-dce1-4439-98af-cdc95521685a" providerId="AD" clId="Web-{C9CF11DD-55D2-EE32-F04A-82D6CCFEA9A6}" dt="2023-02-07T14:59:58.478" v="4" actId="1076"/>
          <ac:picMkLst>
            <pc:docMk/>
            <pc:sldMk cId="3689640420" sldId="1275"/>
            <ac:picMk id="2" creationId="{1118B14E-7317-A89D-838F-AEEBBEFC9B02}"/>
          </ac:picMkLst>
        </pc:picChg>
      </pc:sldChg>
    </pc:docChg>
  </pc:docChgLst>
  <pc:docChgLst>
    <pc:chgData name="Beth Gonzales" userId="S::bethgonzales@lena.org::9fd3dc8b-dce1-4439-98af-cdc95521685a" providerId="AD" clId="Web-{EF8E4726-4962-5DDB-42A5-ACCA63A0C43B}"/>
    <pc:docChg chg="modSld">
      <pc:chgData name="Beth Gonzales" userId="S::bethgonzales@lena.org::9fd3dc8b-dce1-4439-98af-cdc95521685a" providerId="AD" clId="Web-{EF8E4726-4962-5DDB-42A5-ACCA63A0C43B}" dt="2022-11-29T16:40:43.482" v="9" actId="20577"/>
      <pc:docMkLst>
        <pc:docMk/>
      </pc:docMkLst>
      <pc:sldChg chg="modSp">
        <pc:chgData name="Beth Gonzales" userId="S::bethgonzales@lena.org::9fd3dc8b-dce1-4439-98af-cdc95521685a" providerId="AD" clId="Web-{EF8E4726-4962-5DDB-42A5-ACCA63A0C43B}" dt="2022-11-29T16:40:43.482" v="9" actId="20577"/>
        <pc:sldMkLst>
          <pc:docMk/>
          <pc:sldMk cId="380208162" sldId="1278"/>
        </pc:sldMkLst>
        <pc:spChg chg="mod">
          <ac:chgData name="Beth Gonzales" userId="S::bethgonzales@lena.org::9fd3dc8b-dce1-4439-98af-cdc95521685a" providerId="AD" clId="Web-{EF8E4726-4962-5DDB-42A5-ACCA63A0C43B}" dt="2022-11-29T16:40:43.482" v="9" actId="20577"/>
          <ac:spMkLst>
            <pc:docMk/>
            <pc:sldMk cId="380208162" sldId="1278"/>
            <ac:spMk id="4" creationId="{49AB0DA1-B254-C2CE-EB93-F773A56EAD6A}"/>
          </ac:spMkLst>
        </pc:spChg>
      </pc:sldChg>
      <pc:sldChg chg="modSp">
        <pc:chgData name="Beth Gonzales" userId="S::bethgonzales@lena.org::9fd3dc8b-dce1-4439-98af-cdc95521685a" providerId="AD" clId="Web-{EF8E4726-4962-5DDB-42A5-ACCA63A0C43B}" dt="2022-11-29T16:26:10.396" v="7" actId="20577"/>
        <pc:sldMkLst>
          <pc:docMk/>
          <pc:sldMk cId="685873595" sldId="1279"/>
        </pc:sldMkLst>
        <pc:spChg chg="mod">
          <ac:chgData name="Beth Gonzales" userId="S::bethgonzales@lena.org::9fd3dc8b-dce1-4439-98af-cdc95521685a" providerId="AD" clId="Web-{EF8E4726-4962-5DDB-42A5-ACCA63A0C43B}" dt="2022-11-29T16:26:10.396" v="7" actId="20577"/>
          <ac:spMkLst>
            <pc:docMk/>
            <pc:sldMk cId="685873595" sldId="1279"/>
            <ac:spMk id="4" creationId="{43AB2397-8C65-057F-9DCD-F921A5ED976C}"/>
          </ac:spMkLst>
        </pc:spChg>
      </pc:sldChg>
      <pc:sldChg chg="modNotes">
        <pc:chgData name="Beth Gonzales" userId="S::bethgonzales@lena.org::9fd3dc8b-dce1-4439-98af-cdc95521685a" providerId="AD" clId="Web-{EF8E4726-4962-5DDB-42A5-ACCA63A0C43B}" dt="2022-11-29T15:54:12.468" v="2"/>
        <pc:sldMkLst>
          <pc:docMk/>
          <pc:sldMk cId="3329263814" sldId="1974"/>
        </pc:sldMkLst>
      </pc:sldChg>
    </pc:docChg>
  </pc:docChgLst>
  <pc:docChgLst>
    <pc:chgData name="Beth Gonzales" userId="S::bethgonzales@lena.org::9fd3dc8b-dce1-4439-98af-cdc95521685a" providerId="AD" clId="Web-{5B560788-AAAC-FDAA-002E-EC6B2F9C11C0}"/>
    <pc:docChg chg="addSld modSld">
      <pc:chgData name="Beth Gonzales" userId="S::bethgonzales@lena.org::9fd3dc8b-dce1-4439-98af-cdc95521685a" providerId="AD" clId="Web-{5B560788-AAAC-FDAA-002E-EC6B2F9C11C0}" dt="2023-02-06T18:56:16.136" v="8"/>
      <pc:docMkLst>
        <pc:docMk/>
      </pc:docMkLst>
      <pc:sldChg chg="delSp modNotes">
        <pc:chgData name="Beth Gonzales" userId="S::bethgonzales@lena.org::9fd3dc8b-dce1-4439-98af-cdc95521685a" providerId="AD" clId="Web-{5B560788-AAAC-FDAA-002E-EC6B2F9C11C0}" dt="2023-02-06T18:56:16.136" v="8"/>
        <pc:sldMkLst>
          <pc:docMk/>
          <pc:sldMk cId="3689640420" sldId="1275"/>
        </pc:sldMkLst>
        <pc:picChg chg="del">
          <ac:chgData name="Beth Gonzales" userId="S::bethgonzales@lena.org::9fd3dc8b-dce1-4439-98af-cdc95521685a" providerId="AD" clId="Web-{5B560788-AAAC-FDAA-002E-EC6B2F9C11C0}" dt="2023-02-06T18:55:21.776" v="1"/>
          <ac:picMkLst>
            <pc:docMk/>
            <pc:sldMk cId="3689640420" sldId="1275"/>
            <ac:picMk id="7" creationId="{9A82BA0E-0652-6AE7-8780-6396D150BA4F}"/>
          </ac:picMkLst>
        </pc:picChg>
      </pc:sldChg>
      <pc:sldChg chg="add replId">
        <pc:chgData name="Beth Gonzales" userId="S::bethgonzales@lena.org::9fd3dc8b-dce1-4439-98af-cdc95521685a" providerId="AD" clId="Web-{5B560788-AAAC-FDAA-002E-EC6B2F9C11C0}" dt="2023-02-06T18:55:18.401" v="0"/>
        <pc:sldMkLst>
          <pc:docMk/>
          <pc:sldMk cId="3430856106" sldId="1981"/>
        </pc:sldMkLst>
      </pc:sldChg>
    </pc:docChg>
  </pc:docChgLst>
  <pc:docChgLst>
    <pc:chgData name="Beth Gonzales" userId="S::bethgonzales@lena.org::9fd3dc8b-dce1-4439-98af-cdc95521685a" providerId="AD" clId="Web-{29A22386-5499-3613-6DCD-130107646D07}"/>
    <pc:docChg chg="addSld delSld modSld sldOrd">
      <pc:chgData name="Beth Gonzales" userId="S::bethgonzales@lena.org::9fd3dc8b-dce1-4439-98af-cdc95521685a" providerId="AD" clId="Web-{29A22386-5499-3613-6DCD-130107646D07}" dt="2022-11-16T18:32:44.765" v="60"/>
      <pc:docMkLst>
        <pc:docMk/>
      </pc:docMkLst>
      <pc:sldChg chg="modNotes">
        <pc:chgData name="Beth Gonzales" userId="S::bethgonzales@lena.org::9fd3dc8b-dce1-4439-98af-cdc95521685a" providerId="AD" clId="Web-{29A22386-5499-3613-6DCD-130107646D07}" dt="2022-11-16T18:10:31.110" v="5"/>
        <pc:sldMkLst>
          <pc:docMk/>
          <pc:sldMk cId="2995014505" sldId="559"/>
        </pc:sldMkLst>
      </pc:sldChg>
      <pc:sldChg chg="del">
        <pc:chgData name="Beth Gonzales" userId="S::bethgonzales@lena.org::9fd3dc8b-dce1-4439-98af-cdc95521685a" providerId="AD" clId="Web-{29A22386-5499-3613-6DCD-130107646D07}" dt="2022-11-16T18:10:35.735" v="6"/>
        <pc:sldMkLst>
          <pc:docMk/>
          <pc:sldMk cId="3098446316" sldId="1267"/>
        </pc:sldMkLst>
      </pc:sldChg>
      <pc:sldChg chg="delSp modSp">
        <pc:chgData name="Beth Gonzales" userId="S::bethgonzales@lena.org::9fd3dc8b-dce1-4439-98af-cdc95521685a" providerId="AD" clId="Web-{29A22386-5499-3613-6DCD-130107646D07}" dt="2022-11-16T18:15:24.195" v="36" actId="1076"/>
        <pc:sldMkLst>
          <pc:docMk/>
          <pc:sldMk cId="2178551143" sldId="1273"/>
        </pc:sldMkLst>
        <pc:spChg chg="mod">
          <ac:chgData name="Beth Gonzales" userId="S::bethgonzales@lena.org::9fd3dc8b-dce1-4439-98af-cdc95521685a" providerId="AD" clId="Web-{29A22386-5499-3613-6DCD-130107646D07}" dt="2022-11-16T18:15:24.195" v="36" actId="1076"/>
          <ac:spMkLst>
            <pc:docMk/>
            <pc:sldMk cId="2178551143" sldId="1273"/>
            <ac:spMk id="5" creationId="{C7848322-A834-23AD-6E8B-63F55596694D}"/>
          </ac:spMkLst>
        </pc:spChg>
        <pc:spChg chg="mod">
          <ac:chgData name="Beth Gonzales" userId="S::bethgonzales@lena.org::9fd3dc8b-dce1-4439-98af-cdc95521685a" providerId="AD" clId="Web-{29A22386-5499-3613-6DCD-130107646D07}" dt="2022-11-16T18:15:14.460" v="33" actId="1076"/>
          <ac:spMkLst>
            <pc:docMk/>
            <pc:sldMk cId="2178551143" sldId="1273"/>
            <ac:spMk id="8" creationId="{7FEE8BD9-D5CF-B239-F469-9679354F2108}"/>
          </ac:spMkLst>
        </pc:spChg>
        <pc:spChg chg="mod">
          <ac:chgData name="Beth Gonzales" userId="S::bethgonzales@lena.org::9fd3dc8b-dce1-4439-98af-cdc95521685a" providerId="AD" clId="Web-{29A22386-5499-3613-6DCD-130107646D07}" dt="2022-11-16T18:15:20.945" v="35" actId="1076"/>
          <ac:spMkLst>
            <pc:docMk/>
            <pc:sldMk cId="2178551143" sldId="1273"/>
            <ac:spMk id="9" creationId="{D49E012A-7A5B-37D2-9E94-9AA9A89F8899}"/>
          </ac:spMkLst>
        </pc:spChg>
        <pc:spChg chg="mod">
          <ac:chgData name="Beth Gonzales" userId="S::bethgonzales@lena.org::9fd3dc8b-dce1-4439-98af-cdc95521685a" providerId="AD" clId="Web-{29A22386-5499-3613-6DCD-130107646D07}" dt="2022-11-16T18:14:57.413" v="23" actId="1076"/>
          <ac:spMkLst>
            <pc:docMk/>
            <pc:sldMk cId="2178551143" sldId="1273"/>
            <ac:spMk id="15" creationId="{AFBD7DE8-2C2A-9223-5C9B-71D8CC16F3FC}"/>
          </ac:spMkLst>
        </pc:spChg>
        <pc:spChg chg="mod">
          <ac:chgData name="Beth Gonzales" userId="S::bethgonzales@lena.org::9fd3dc8b-dce1-4439-98af-cdc95521685a" providerId="AD" clId="Web-{29A22386-5499-3613-6DCD-130107646D07}" dt="2022-11-16T18:14:57.428" v="24" actId="1076"/>
          <ac:spMkLst>
            <pc:docMk/>
            <pc:sldMk cId="2178551143" sldId="1273"/>
            <ac:spMk id="16" creationId="{A5832499-2BF5-6BD0-DB3F-E3DE1DEF76AA}"/>
          </ac:spMkLst>
        </pc:spChg>
        <pc:spChg chg="del">
          <ac:chgData name="Beth Gonzales" userId="S::bethgonzales@lena.org::9fd3dc8b-dce1-4439-98af-cdc95521685a" providerId="AD" clId="Web-{29A22386-5499-3613-6DCD-130107646D07}" dt="2022-11-16T18:14:40.147" v="13"/>
          <ac:spMkLst>
            <pc:docMk/>
            <pc:sldMk cId="2178551143" sldId="1273"/>
            <ac:spMk id="18" creationId="{B62A4671-0881-FAA2-E91C-BC2A46D2E2C7}"/>
          </ac:spMkLst>
        </pc:spChg>
        <pc:spChg chg="del mod">
          <ac:chgData name="Beth Gonzales" userId="S::bethgonzales@lena.org::9fd3dc8b-dce1-4439-98af-cdc95521685a" providerId="AD" clId="Web-{29A22386-5499-3613-6DCD-130107646D07}" dt="2022-11-16T18:14:39.022" v="12"/>
          <ac:spMkLst>
            <pc:docMk/>
            <pc:sldMk cId="2178551143" sldId="1273"/>
            <ac:spMk id="19" creationId="{928F9BF0-5FE1-D27B-C61F-DE4873D60DD3}"/>
          </ac:spMkLst>
        </pc:spChg>
        <pc:spChg chg="mod">
          <ac:chgData name="Beth Gonzales" userId="S::bethgonzales@lena.org::9fd3dc8b-dce1-4439-98af-cdc95521685a" providerId="AD" clId="Web-{29A22386-5499-3613-6DCD-130107646D07}" dt="2022-11-16T18:15:04.757" v="29" actId="1076"/>
          <ac:spMkLst>
            <pc:docMk/>
            <pc:sldMk cId="2178551143" sldId="1273"/>
            <ac:spMk id="21" creationId="{ADC48AFE-9AE0-2A3C-976D-DD660F08F070}"/>
          </ac:spMkLst>
        </pc:spChg>
        <pc:spChg chg="mod">
          <ac:chgData name="Beth Gonzales" userId="S::bethgonzales@lena.org::9fd3dc8b-dce1-4439-98af-cdc95521685a" providerId="AD" clId="Web-{29A22386-5499-3613-6DCD-130107646D07}" dt="2022-11-16T18:15:04.757" v="30" actId="1076"/>
          <ac:spMkLst>
            <pc:docMk/>
            <pc:sldMk cId="2178551143" sldId="1273"/>
            <ac:spMk id="22" creationId="{E2E1B220-6B03-A52A-88EA-C7BEEC6010F6}"/>
          </ac:spMkLst>
        </pc:spChg>
        <pc:spChg chg="del">
          <ac:chgData name="Beth Gonzales" userId="S::bethgonzales@lena.org::9fd3dc8b-dce1-4439-98af-cdc95521685a" providerId="AD" clId="Web-{29A22386-5499-3613-6DCD-130107646D07}" dt="2022-11-16T18:14:41.506" v="16"/>
          <ac:spMkLst>
            <pc:docMk/>
            <pc:sldMk cId="2178551143" sldId="1273"/>
            <ac:spMk id="24" creationId="{584A3D7F-C204-41D1-4BB5-268EE1A5D47F}"/>
          </ac:spMkLst>
        </pc:spChg>
        <pc:spChg chg="del">
          <ac:chgData name="Beth Gonzales" userId="S::bethgonzales@lena.org::9fd3dc8b-dce1-4439-98af-cdc95521685a" providerId="AD" clId="Web-{29A22386-5499-3613-6DCD-130107646D07}" dt="2022-11-16T18:14:41.506" v="15"/>
          <ac:spMkLst>
            <pc:docMk/>
            <pc:sldMk cId="2178551143" sldId="1273"/>
            <ac:spMk id="25" creationId="{7B9D8278-562E-3118-DF74-DD1DF0BE3424}"/>
          </ac:spMkLst>
        </pc:spChg>
        <pc:picChg chg="mod">
          <ac:chgData name="Beth Gonzales" userId="S::bethgonzales@lena.org::9fd3dc8b-dce1-4439-98af-cdc95521685a" providerId="AD" clId="Web-{29A22386-5499-3613-6DCD-130107646D07}" dt="2022-11-16T18:15:14.460" v="32" actId="1076"/>
          <ac:picMkLst>
            <pc:docMk/>
            <pc:sldMk cId="2178551143" sldId="1273"/>
            <ac:picMk id="7" creationId="{2D1E23F2-C7D5-7FB2-1469-83A1D2678E23}"/>
          </ac:picMkLst>
        </pc:picChg>
        <pc:picChg chg="mod">
          <ac:chgData name="Beth Gonzales" userId="S::bethgonzales@lena.org::9fd3dc8b-dce1-4439-98af-cdc95521685a" providerId="AD" clId="Web-{29A22386-5499-3613-6DCD-130107646D07}" dt="2022-11-16T18:14:57.444" v="27" actId="1076"/>
          <ac:picMkLst>
            <pc:docMk/>
            <pc:sldMk cId="2178551143" sldId="1273"/>
            <ac:picMk id="26" creationId="{28609E63-76A9-58DD-50DA-D117B3402642}"/>
          </ac:picMkLst>
        </pc:picChg>
        <pc:picChg chg="del">
          <ac:chgData name="Beth Gonzales" userId="S::bethgonzales@lena.org::9fd3dc8b-dce1-4439-98af-cdc95521685a" providerId="AD" clId="Web-{29A22386-5499-3613-6DCD-130107646D07}" dt="2022-11-16T18:14:36.381" v="10"/>
          <ac:picMkLst>
            <pc:docMk/>
            <pc:sldMk cId="2178551143" sldId="1273"/>
            <ac:picMk id="27" creationId="{DC71E656-4E90-B579-3C71-121F39FA30CB}"/>
          </ac:picMkLst>
        </pc:picChg>
        <pc:picChg chg="mod">
          <ac:chgData name="Beth Gonzales" userId="S::bethgonzales@lena.org::9fd3dc8b-dce1-4439-98af-cdc95521685a" providerId="AD" clId="Web-{29A22386-5499-3613-6DCD-130107646D07}" dt="2022-11-16T18:15:04.757" v="31" actId="1076"/>
          <ac:picMkLst>
            <pc:docMk/>
            <pc:sldMk cId="2178551143" sldId="1273"/>
            <ac:picMk id="28" creationId="{1C8DD6D6-0029-6779-CFE8-D7D7E8DAEB8F}"/>
          </ac:picMkLst>
        </pc:picChg>
        <pc:picChg chg="del">
          <ac:chgData name="Beth Gonzales" userId="S::bethgonzales@lena.org::9fd3dc8b-dce1-4439-98af-cdc95521685a" providerId="AD" clId="Web-{29A22386-5499-3613-6DCD-130107646D07}" dt="2022-11-16T18:14:41.506" v="14"/>
          <ac:picMkLst>
            <pc:docMk/>
            <pc:sldMk cId="2178551143" sldId="1273"/>
            <ac:picMk id="29" creationId="{2F9D9322-F790-55E0-F2A2-E5EA67369B1D}"/>
          </ac:picMkLst>
        </pc:picChg>
      </pc:sldChg>
      <pc:sldChg chg="ord">
        <pc:chgData name="Beth Gonzales" userId="S::bethgonzales@lena.org::9fd3dc8b-dce1-4439-98af-cdc95521685a" providerId="AD" clId="Web-{29A22386-5499-3613-6DCD-130107646D07}" dt="2022-11-16T18:29:06.385" v="59"/>
        <pc:sldMkLst>
          <pc:docMk/>
          <pc:sldMk cId="685873595" sldId="1279"/>
        </pc:sldMkLst>
      </pc:sldChg>
      <pc:sldChg chg="ord">
        <pc:chgData name="Beth Gonzales" userId="S::bethgonzales@lena.org::9fd3dc8b-dce1-4439-98af-cdc95521685a" providerId="AD" clId="Web-{29A22386-5499-3613-6DCD-130107646D07}" dt="2022-11-16T18:32:44.765" v="60"/>
        <pc:sldMkLst>
          <pc:docMk/>
          <pc:sldMk cId="2338528998" sldId="1280"/>
        </pc:sldMkLst>
      </pc:sldChg>
      <pc:sldChg chg="modNotes">
        <pc:chgData name="Beth Gonzales" userId="S::bethgonzales@lena.org::9fd3dc8b-dce1-4439-98af-cdc95521685a" providerId="AD" clId="Web-{29A22386-5499-3613-6DCD-130107646D07}" dt="2022-11-16T18:24:38.535" v="57"/>
        <pc:sldMkLst>
          <pc:docMk/>
          <pc:sldMk cId="2458399694" sldId="1968"/>
        </pc:sldMkLst>
      </pc:sldChg>
      <pc:sldChg chg="add mod ord replId modShow">
        <pc:chgData name="Beth Gonzales" userId="S::bethgonzales@lena.org::9fd3dc8b-dce1-4439-98af-cdc95521685a" providerId="AD" clId="Web-{29A22386-5499-3613-6DCD-130107646D07}" dt="2022-11-16T18:14:32.678" v="9"/>
        <pc:sldMkLst>
          <pc:docMk/>
          <pc:sldMk cId="2970570898" sldId="1970"/>
        </pc:sldMkLst>
      </pc:sldChg>
      <pc:sldChg chg="delSp modSp new ord modNotes">
        <pc:chgData name="Beth Gonzales" userId="S::bethgonzales@lena.org::9fd3dc8b-dce1-4439-98af-cdc95521685a" providerId="AD" clId="Web-{29A22386-5499-3613-6DCD-130107646D07}" dt="2022-11-16T18:19:09.575" v="46"/>
        <pc:sldMkLst>
          <pc:docMk/>
          <pc:sldMk cId="3678930097" sldId="1971"/>
        </pc:sldMkLst>
        <pc:spChg chg="del">
          <ac:chgData name="Beth Gonzales" userId="S::bethgonzales@lena.org::9fd3dc8b-dce1-4439-98af-cdc95521685a" providerId="AD" clId="Web-{29A22386-5499-3613-6DCD-130107646D07}" dt="2022-11-16T18:16:24.790" v="40"/>
          <ac:spMkLst>
            <pc:docMk/>
            <pc:sldMk cId="3678930097" sldId="1971"/>
            <ac:spMk id="2" creationId="{EA25DE59-B125-F03F-7CE1-4CAEFAE493DC}"/>
          </ac:spMkLst>
        </pc:spChg>
        <pc:spChg chg="del mod">
          <ac:chgData name="Beth Gonzales" userId="S::bethgonzales@lena.org::9fd3dc8b-dce1-4439-98af-cdc95521685a" providerId="AD" clId="Web-{29A22386-5499-3613-6DCD-130107646D07}" dt="2022-11-16T18:16:23.180" v="39"/>
          <ac:spMkLst>
            <pc:docMk/>
            <pc:sldMk cId="3678930097" sldId="1971"/>
            <ac:spMk id="3" creationId="{7D37B6BE-946B-56F7-B004-95754AE24B78}"/>
          </ac:spMkLst>
        </pc:spChg>
      </pc:sldChg>
      <pc:sldChg chg="new ord">
        <pc:chgData name="Beth Gonzales" userId="S::bethgonzales@lena.org::9fd3dc8b-dce1-4439-98af-cdc95521685a" providerId="AD" clId="Web-{29A22386-5499-3613-6DCD-130107646D07}" dt="2022-11-16T18:22:35.970" v="48"/>
        <pc:sldMkLst>
          <pc:docMk/>
          <pc:sldMk cId="3670074061" sldId="1972"/>
        </pc:sldMkLst>
      </pc:sldChg>
    </pc:docChg>
  </pc:docChgLst>
  <pc:docChgLst>
    <pc:chgData name="Mindy Ricketts" userId="37e0d344-d13c-4de9-b792-22c0778ff31e" providerId="ADAL" clId="{46D56C3D-88E8-E54E-8020-DFB8CE201006}"/>
    <pc:docChg chg="undo custSel addSld modSld addMainMaster modMainMaster">
      <pc:chgData name="Mindy Ricketts" userId="37e0d344-d13c-4de9-b792-22c0778ff31e" providerId="ADAL" clId="{46D56C3D-88E8-E54E-8020-DFB8CE201006}" dt="2022-12-02T19:41:40.234" v="97" actId="20577"/>
      <pc:docMkLst>
        <pc:docMk/>
      </pc:docMkLst>
      <pc:sldChg chg="modSp mod">
        <pc:chgData name="Mindy Ricketts" userId="37e0d344-d13c-4de9-b792-22c0778ff31e" providerId="ADAL" clId="{46D56C3D-88E8-E54E-8020-DFB8CE201006}" dt="2022-12-01T17:52:12.326" v="11" actId="1076"/>
        <pc:sldMkLst>
          <pc:docMk/>
          <pc:sldMk cId="1764150870" sldId="1270"/>
        </pc:sldMkLst>
        <pc:spChg chg="mod">
          <ac:chgData name="Mindy Ricketts" userId="37e0d344-d13c-4de9-b792-22c0778ff31e" providerId="ADAL" clId="{46D56C3D-88E8-E54E-8020-DFB8CE201006}" dt="2022-12-01T17:52:12.326" v="11" actId="1076"/>
          <ac:spMkLst>
            <pc:docMk/>
            <pc:sldMk cId="1764150870" sldId="1270"/>
            <ac:spMk id="25" creationId="{4827B92E-F669-3021-F874-2F00884588EE}"/>
          </ac:spMkLst>
        </pc:spChg>
      </pc:sldChg>
      <pc:sldChg chg="modSp mod modClrScheme chgLayout">
        <pc:chgData name="Mindy Ricketts" userId="37e0d344-d13c-4de9-b792-22c0778ff31e" providerId="ADAL" clId="{46D56C3D-88E8-E54E-8020-DFB8CE201006}" dt="2022-12-01T18:01:35.527" v="78" actId="700"/>
        <pc:sldMkLst>
          <pc:docMk/>
          <pc:sldMk cId="3705670729" sldId="1276"/>
        </pc:sldMkLst>
        <pc:spChg chg="mod ord">
          <ac:chgData name="Mindy Ricketts" userId="37e0d344-d13c-4de9-b792-22c0778ff31e" providerId="ADAL" clId="{46D56C3D-88E8-E54E-8020-DFB8CE201006}" dt="2022-12-01T18:01:35.527" v="78" actId="700"/>
          <ac:spMkLst>
            <pc:docMk/>
            <pc:sldMk cId="3705670729" sldId="1276"/>
            <ac:spMk id="2" creationId="{5C7C2422-6F87-2373-024A-8FE58AF94665}"/>
          </ac:spMkLst>
        </pc:spChg>
        <pc:spChg chg="mod ord">
          <ac:chgData name="Mindy Ricketts" userId="37e0d344-d13c-4de9-b792-22c0778ff31e" providerId="ADAL" clId="{46D56C3D-88E8-E54E-8020-DFB8CE201006}" dt="2022-12-01T18:01:35.527" v="78" actId="700"/>
          <ac:spMkLst>
            <pc:docMk/>
            <pc:sldMk cId="3705670729" sldId="1276"/>
            <ac:spMk id="3" creationId="{BF750144-039A-2A84-1B45-F432A1C9B1CF}"/>
          </ac:spMkLst>
        </pc:spChg>
      </pc:sldChg>
      <pc:sldChg chg="modSp">
        <pc:chgData name="Mindy Ricketts" userId="37e0d344-d13c-4de9-b792-22c0778ff31e" providerId="ADAL" clId="{46D56C3D-88E8-E54E-8020-DFB8CE201006}" dt="2022-12-01T18:08:41.237" v="79" actId="13782"/>
        <pc:sldMkLst>
          <pc:docMk/>
          <pc:sldMk cId="1890746690" sldId="1973"/>
        </pc:sldMkLst>
        <pc:graphicFrameChg chg="mod">
          <ac:chgData name="Mindy Ricketts" userId="37e0d344-d13c-4de9-b792-22c0778ff31e" providerId="ADAL" clId="{46D56C3D-88E8-E54E-8020-DFB8CE201006}" dt="2022-12-01T18:08:41.237" v="79" actId="13782"/>
          <ac:graphicFrameMkLst>
            <pc:docMk/>
            <pc:sldMk cId="1890746690" sldId="1973"/>
            <ac:graphicFrameMk id="6" creationId="{2BBC39CA-64AF-6E97-C788-A41BAA544BA2}"/>
          </ac:graphicFrameMkLst>
        </pc:graphicFrameChg>
      </pc:sldChg>
      <pc:sldChg chg="modSp new mod">
        <pc:chgData name="Mindy Ricketts" userId="37e0d344-d13c-4de9-b792-22c0778ff31e" providerId="ADAL" clId="{46D56C3D-88E8-E54E-8020-DFB8CE201006}" dt="2022-12-02T19:41:40.234" v="97" actId="20577"/>
        <pc:sldMkLst>
          <pc:docMk/>
          <pc:sldMk cId="1388226287" sldId="1976"/>
        </pc:sldMkLst>
        <pc:spChg chg="mod">
          <ac:chgData name="Mindy Ricketts" userId="37e0d344-d13c-4de9-b792-22c0778ff31e" providerId="ADAL" clId="{46D56C3D-88E8-E54E-8020-DFB8CE201006}" dt="2022-12-02T19:41:40.234" v="97" actId="20577"/>
          <ac:spMkLst>
            <pc:docMk/>
            <pc:sldMk cId="1388226287" sldId="1976"/>
            <ac:spMk id="2" creationId="{866048AF-545C-0F5F-45B2-977BE046183F}"/>
          </ac:spMkLst>
        </pc:spChg>
      </pc:sldChg>
      <pc:sldMasterChg chg="addSp modSp">
        <pc:chgData name="Mindy Ricketts" userId="37e0d344-d13c-4de9-b792-22c0778ff31e" providerId="ADAL" clId="{46D56C3D-88E8-E54E-8020-DFB8CE201006}" dt="2022-12-01T18:00:24.741" v="64"/>
        <pc:sldMasterMkLst>
          <pc:docMk/>
          <pc:sldMasterMk cId="3757825961" sldId="2147483660"/>
        </pc:sldMasterMkLst>
        <pc:spChg chg="add mod">
          <ac:chgData name="Mindy Ricketts" userId="37e0d344-d13c-4de9-b792-22c0778ff31e" providerId="ADAL" clId="{46D56C3D-88E8-E54E-8020-DFB8CE201006}" dt="2022-12-01T18:00:24.741" v="64"/>
          <ac:spMkLst>
            <pc:docMk/>
            <pc:sldMasterMk cId="3757825961" sldId="2147483660"/>
            <ac:spMk id="4" creationId="{832EA91C-CB39-AE24-7903-173560748432}"/>
          </ac:spMkLst>
        </pc:spChg>
      </pc:sldMasterChg>
      <pc:sldMasterChg chg="delSp add mod addSldLayout delSldLayout modSldLayout">
        <pc:chgData name="Mindy Ricketts" userId="37e0d344-d13c-4de9-b792-22c0778ff31e" providerId="ADAL" clId="{46D56C3D-88E8-E54E-8020-DFB8CE201006}" dt="2022-12-01T18:01:05.205" v="74" actId="2696"/>
        <pc:sldMasterMkLst>
          <pc:docMk/>
          <pc:sldMasterMk cId="679208583" sldId="2147483764"/>
        </pc:sldMasterMkLst>
        <pc:spChg chg="del">
          <ac:chgData name="Mindy Ricketts" userId="37e0d344-d13c-4de9-b792-22c0778ff31e" providerId="ADAL" clId="{46D56C3D-88E8-E54E-8020-DFB8CE201006}" dt="2022-12-01T18:00:41.932" v="66" actId="478"/>
          <ac:spMkLst>
            <pc:docMk/>
            <pc:sldMasterMk cId="679208583" sldId="2147483764"/>
            <ac:spMk id="11" creationId="{3F1F75E4-1DE3-B240-9384-1384693C4875}"/>
          </ac:spMkLst>
        </pc:spChg>
        <pc:picChg chg="del">
          <ac:chgData name="Mindy Ricketts" userId="37e0d344-d13c-4de9-b792-22c0778ff31e" providerId="ADAL" clId="{46D56C3D-88E8-E54E-8020-DFB8CE201006}" dt="2022-12-01T18:00:43.582" v="67" actId="478"/>
          <ac:picMkLst>
            <pc:docMk/>
            <pc:sldMasterMk cId="679208583" sldId="2147483764"/>
            <ac:picMk id="5" creationId="{E3E4F87A-16E7-F54D-AB2B-F91A2BF22E44}"/>
          </ac:picMkLst>
        </pc:picChg>
        <pc:picChg chg="del">
          <ac:chgData name="Mindy Ricketts" userId="37e0d344-d13c-4de9-b792-22c0778ff31e" providerId="ADAL" clId="{46D56C3D-88E8-E54E-8020-DFB8CE201006}" dt="2022-12-01T18:00:45.688" v="68" actId="478"/>
          <ac:picMkLst>
            <pc:docMk/>
            <pc:sldMasterMk cId="679208583" sldId="2147483764"/>
            <ac:picMk id="10" creationId="{756BAA43-07E9-764C-BA3E-9F210E38534F}"/>
          </ac:picMkLst>
        </pc:picChg>
        <pc:sldLayoutChg chg="add del mod replId">
          <pc:chgData name="Mindy Ricketts" userId="37e0d344-d13c-4de9-b792-22c0778ff31e" providerId="ADAL" clId="{46D56C3D-88E8-E54E-8020-DFB8CE201006}" dt="2022-12-01T18:01:03.642" v="70" actId="2696"/>
          <pc:sldLayoutMkLst>
            <pc:docMk/>
            <pc:sldMasterMk cId="679208583" sldId="2147483764"/>
            <pc:sldLayoutMk cId="1983852845" sldId="2147483702"/>
          </pc:sldLayoutMkLst>
        </pc:sldLayoutChg>
        <pc:sldLayoutChg chg="add del mod replId">
          <pc:chgData name="Mindy Ricketts" userId="37e0d344-d13c-4de9-b792-22c0778ff31e" providerId="ADAL" clId="{46D56C3D-88E8-E54E-8020-DFB8CE201006}" dt="2022-12-01T18:01:04.092" v="71" actId="2696"/>
          <pc:sldLayoutMkLst>
            <pc:docMk/>
            <pc:sldMasterMk cId="679208583" sldId="2147483764"/>
            <pc:sldLayoutMk cId="447989907" sldId="2147483703"/>
          </pc:sldLayoutMkLst>
        </pc:sldLayoutChg>
        <pc:sldLayoutChg chg="add del mod replId">
          <pc:chgData name="Mindy Ricketts" userId="37e0d344-d13c-4de9-b792-22c0778ff31e" providerId="ADAL" clId="{46D56C3D-88E8-E54E-8020-DFB8CE201006}" dt="2022-12-01T18:01:04.453" v="72" actId="2696"/>
          <pc:sldLayoutMkLst>
            <pc:docMk/>
            <pc:sldMasterMk cId="679208583" sldId="2147483764"/>
            <pc:sldLayoutMk cId="2517534381" sldId="2147483704"/>
          </pc:sldLayoutMkLst>
        </pc:sldLayoutChg>
        <pc:sldLayoutChg chg="add del mod replId">
          <pc:chgData name="Mindy Ricketts" userId="37e0d344-d13c-4de9-b792-22c0778ff31e" providerId="ADAL" clId="{46D56C3D-88E8-E54E-8020-DFB8CE201006}" dt="2022-12-01T18:01:04.811" v="73" actId="2696"/>
          <pc:sldLayoutMkLst>
            <pc:docMk/>
            <pc:sldMasterMk cId="679208583" sldId="2147483764"/>
            <pc:sldLayoutMk cId="2860982924" sldId="2147483705"/>
          </pc:sldLayoutMkLst>
        </pc:sldLayoutChg>
        <pc:sldLayoutChg chg="add del mod replId">
          <pc:chgData name="Mindy Ricketts" userId="37e0d344-d13c-4de9-b792-22c0778ff31e" providerId="ADAL" clId="{46D56C3D-88E8-E54E-8020-DFB8CE201006}" dt="2022-12-01T18:01:05.205" v="74" actId="2696"/>
          <pc:sldLayoutMkLst>
            <pc:docMk/>
            <pc:sldMasterMk cId="679208583" sldId="2147483764"/>
            <pc:sldLayoutMk cId="1921933022" sldId="2147483706"/>
          </pc:sldLayoutMkLst>
        </pc:sldLayoutChg>
        <pc:sldLayoutChg chg="add del mod replId">
          <pc:chgData name="Mindy Ricketts" userId="37e0d344-d13c-4de9-b792-22c0778ff31e" providerId="ADAL" clId="{46D56C3D-88E8-E54E-8020-DFB8CE201006}" dt="2022-12-01T18:00:59.543" v="69" actId="2696"/>
          <pc:sldLayoutMkLst>
            <pc:docMk/>
            <pc:sldMasterMk cId="679208583" sldId="2147483764"/>
            <pc:sldLayoutMk cId="2326099554" sldId="2147483707"/>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1129308248" sldId="2147483708"/>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494369755" sldId="2147483709"/>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2635357254" sldId="2147483710"/>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4192155565" sldId="2147483711"/>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2396905887" sldId="2147483712"/>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4060658996" sldId="2147483713"/>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1706880107" sldId="2147483714"/>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3987216647" sldId="2147483715"/>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1797270845" sldId="2147483716"/>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1778829151" sldId="2147483717"/>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4083921212" sldId="2147483718"/>
          </pc:sldLayoutMkLst>
        </pc:sldLayoutChg>
        <pc:sldLayoutChg chg="add mod replId">
          <pc:chgData name="Mindy Ricketts" userId="37e0d344-d13c-4de9-b792-22c0778ff31e" providerId="ADAL" clId="{46D56C3D-88E8-E54E-8020-DFB8CE201006}" dt="2022-12-01T18:00:30.237" v="65" actId="2890"/>
          <pc:sldLayoutMkLst>
            <pc:docMk/>
            <pc:sldMasterMk cId="679208583" sldId="2147483764"/>
            <pc:sldLayoutMk cId="523165183" sldId="2147483719"/>
          </pc:sldLayoutMkLst>
        </pc:sldLayoutChg>
      </pc:sldMasterChg>
    </pc:docChg>
  </pc:docChgLst>
  <pc:docChgLst>
    <pc:chgData name="Beth Gonzales" userId="S::bethgonzales@lena.org::9fd3dc8b-dce1-4439-98af-cdc95521685a" providerId="AD" clId="Web-{092ED04D-18B1-C665-2346-DD47B24008D4}"/>
    <pc:docChg chg="modSld">
      <pc:chgData name="Beth Gonzales" userId="S::bethgonzales@lena.org::9fd3dc8b-dce1-4439-98af-cdc95521685a" providerId="AD" clId="Web-{092ED04D-18B1-C665-2346-DD47B24008D4}" dt="2022-12-16T18:13:40.774" v="78"/>
      <pc:docMkLst>
        <pc:docMk/>
      </pc:docMkLst>
      <pc:sldChg chg="modNotes">
        <pc:chgData name="Beth Gonzales" userId="S::bethgonzales@lena.org::9fd3dc8b-dce1-4439-98af-cdc95521685a" providerId="AD" clId="Web-{092ED04D-18B1-C665-2346-DD47B24008D4}" dt="2022-12-16T16:11:09.241" v="40"/>
        <pc:sldMkLst>
          <pc:docMk/>
          <pc:sldMk cId="1253197812" sldId="1269"/>
        </pc:sldMkLst>
      </pc:sldChg>
      <pc:sldChg chg="modNotes">
        <pc:chgData name="Beth Gonzales" userId="S::bethgonzales@lena.org::9fd3dc8b-dce1-4439-98af-cdc95521685a" providerId="AD" clId="Web-{092ED04D-18B1-C665-2346-DD47B24008D4}" dt="2022-12-16T16:11:18.757" v="43"/>
        <pc:sldMkLst>
          <pc:docMk/>
          <pc:sldMk cId="1764150870" sldId="1270"/>
        </pc:sldMkLst>
      </pc:sldChg>
      <pc:sldChg chg="modNotes">
        <pc:chgData name="Beth Gonzales" userId="S::bethgonzales@lena.org::9fd3dc8b-dce1-4439-98af-cdc95521685a" providerId="AD" clId="Web-{092ED04D-18B1-C665-2346-DD47B24008D4}" dt="2022-12-16T16:03:21.869" v="11"/>
        <pc:sldMkLst>
          <pc:docMk/>
          <pc:sldMk cId="101370655" sldId="1272"/>
        </pc:sldMkLst>
      </pc:sldChg>
      <pc:sldChg chg="modNotes">
        <pc:chgData name="Beth Gonzales" userId="S::bethgonzales@lena.org::9fd3dc8b-dce1-4439-98af-cdc95521685a" providerId="AD" clId="Web-{092ED04D-18B1-C665-2346-DD47B24008D4}" dt="2022-12-16T16:04:55.700" v="12"/>
        <pc:sldMkLst>
          <pc:docMk/>
          <pc:sldMk cId="2178551143" sldId="1273"/>
        </pc:sldMkLst>
      </pc:sldChg>
      <pc:sldChg chg="modNotes">
        <pc:chgData name="Beth Gonzales" userId="S::bethgonzales@lena.org::9fd3dc8b-dce1-4439-98af-cdc95521685a" providerId="AD" clId="Web-{092ED04D-18B1-C665-2346-DD47B24008D4}" dt="2022-12-16T16:12:39.510" v="51"/>
        <pc:sldMkLst>
          <pc:docMk/>
          <pc:sldMk cId="3619044099" sldId="1274"/>
        </pc:sldMkLst>
      </pc:sldChg>
      <pc:sldChg chg="modNotes">
        <pc:chgData name="Beth Gonzales" userId="S::bethgonzales@lena.org::9fd3dc8b-dce1-4439-98af-cdc95521685a" providerId="AD" clId="Web-{092ED04D-18B1-C665-2346-DD47B24008D4}" dt="2022-12-16T16:12:25.900" v="48"/>
        <pc:sldMkLst>
          <pc:docMk/>
          <pc:sldMk cId="3689640420" sldId="1275"/>
        </pc:sldMkLst>
      </pc:sldChg>
      <pc:sldChg chg="modNotes">
        <pc:chgData name="Beth Gonzales" userId="S::bethgonzales@lena.org::9fd3dc8b-dce1-4439-98af-cdc95521685a" providerId="AD" clId="Web-{092ED04D-18B1-C665-2346-DD47B24008D4}" dt="2022-12-16T16:15:11.436" v="56"/>
        <pc:sldMkLst>
          <pc:docMk/>
          <pc:sldMk cId="3705670729" sldId="1276"/>
        </pc:sldMkLst>
      </pc:sldChg>
      <pc:sldChg chg="modNotes">
        <pc:chgData name="Beth Gonzales" userId="S::bethgonzales@lena.org::9fd3dc8b-dce1-4439-98af-cdc95521685a" providerId="AD" clId="Web-{092ED04D-18B1-C665-2346-DD47B24008D4}" dt="2022-12-16T18:10:50.052" v="69"/>
        <pc:sldMkLst>
          <pc:docMk/>
          <pc:sldMk cId="380208162" sldId="1278"/>
        </pc:sldMkLst>
      </pc:sldChg>
      <pc:sldChg chg="addCm">
        <pc:chgData name="Beth Gonzales" userId="S::bethgonzales@lena.org::9fd3dc8b-dce1-4439-98af-cdc95521685a" providerId="AD" clId="Web-{092ED04D-18B1-C665-2346-DD47B24008D4}" dt="2022-12-16T18:13:01.867" v="77"/>
        <pc:sldMkLst>
          <pc:docMk/>
          <pc:sldMk cId="2338528998" sldId="1280"/>
        </pc:sldMkLst>
      </pc:sldChg>
      <pc:sldChg chg="modNotes">
        <pc:chgData name="Beth Gonzales" userId="S::bethgonzales@lena.org::9fd3dc8b-dce1-4439-98af-cdc95521685a" providerId="AD" clId="Web-{092ED04D-18B1-C665-2346-DD47B24008D4}" dt="2022-12-16T15:02:12.852" v="9"/>
        <pc:sldMkLst>
          <pc:docMk/>
          <pc:sldMk cId="87187027" sldId="1969"/>
        </pc:sldMkLst>
      </pc:sldChg>
      <pc:sldChg chg="modNotes">
        <pc:chgData name="Beth Gonzales" userId="S::bethgonzales@lena.org::9fd3dc8b-dce1-4439-98af-cdc95521685a" providerId="AD" clId="Web-{092ED04D-18B1-C665-2346-DD47B24008D4}" dt="2022-12-16T16:16:03.078" v="58"/>
        <pc:sldMkLst>
          <pc:docMk/>
          <pc:sldMk cId="3678930097" sldId="1971"/>
        </pc:sldMkLst>
      </pc:sldChg>
      <pc:sldChg chg="modNotes">
        <pc:chgData name="Beth Gonzales" userId="S::bethgonzales@lena.org::9fd3dc8b-dce1-4439-98af-cdc95521685a" providerId="AD" clId="Web-{092ED04D-18B1-C665-2346-DD47B24008D4}" dt="2022-12-16T18:12:24.288" v="76"/>
        <pc:sldMkLst>
          <pc:docMk/>
          <pc:sldMk cId="1890746690" sldId="1973"/>
        </pc:sldMkLst>
      </pc:sldChg>
      <pc:sldChg chg="modNotes">
        <pc:chgData name="Beth Gonzales" userId="S::bethgonzales@lena.org::9fd3dc8b-dce1-4439-98af-cdc95521685a" providerId="AD" clId="Web-{092ED04D-18B1-C665-2346-DD47B24008D4}" dt="2022-12-16T16:10:54.100" v="37"/>
        <pc:sldMkLst>
          <pc:docMk/>
          <pc:sldMk cId="3329263814" sldId="1974"/>
        </pc:sldMkLst>
      </pc:sldChg>
      <pc:sldChg chg="modNotes">
        <pc:chgData name="Beth Gonzales" userId="S::bethgonzales@lena.org::9fd3dc8b-dce1-4439-98af-cdc95521685a" providerId="AD" clId="Web-{092ED04D-18B1-C665-2346-DD47B24008D4}" dt="2022-12-16T16:12:47.072" v="54"/>
        <pc:sldMkLst>
          <pc:docMk/>
          <pc:sldMk cId="4036542193" sldId="1975"/>
        </pc:sldMkLst>
      </pc:sldChg>
      <pc:sldChg chg="modCm">
        <pc:chgData name="Beth Gonzales" userId="S::bethgonzales@lena.org::9fd3dc8b-dce1-4439-98af-cdc95521685a" providerId="AD" clId="Web-{092ED04D-18B1-C665-2346-DD47B24008D4}" dt="2022-12-16T18:13:40.774" v="78"/>
        <pc:sldMkLst>
          <pc:docMk/>
          <pc:sldMk cId="527480973" sldId="1979"/>
        </pc:sldMkLst>
      </pc:sldChg>
    </pc:docChg>
  </pc:docChgLst>
  <pc:docChgLst>
    <pc:chgData name="Beth Gonzales" userId="9fd3dc8b-dce1-4439-98af-cdc95521685a" providerId="ADAL" clId="{AC581FEA-DA7F-6E40-906A-4DE5C720F803}"/>
    <pc:docChg chg="undo custSel modSld">
      <pc:chgData name="Beth Gonzales" userId="9fd3dc8b-dce1-4439-98af-cdc95521685a" providerId="ADAL" clId="{AC581FEA-DA7F-6E40-906A-4DE5C720F803}" dt="2022-11-17T15:57:21.504" v="435" actId="20577"/>
      <pc:docMkLst>
        <pc:docMk/>
      </pc:docMkLst>
      <pc:sldChg chg="modNotesTx">
        <pc:chgData name="Beth Gonzales" userId="9fd3dc8b-dce1-4439-98af-cdc95521685a" providerId="ADAL" clId="{AC581FEA-DA7F-6E40-906A-4DE5C720F803}" dt="2022-11-17T15:57:21.504" v="435" actId="20577"/>
        <pc:sldMkLst>
          <pc:docMk/>
          <pc:sldMk cId="2995014505" sldId="559"/>
        </pc:sldMkLst>
      </pc:sldChg>
      <pc:sldChg chg="modSp mod modNotesTx">
        <pc:chgData name="Beth Gonzales" userId="9fd3dc8b-dce1-4439-98af-cdc95521685a" providerId="ADAL" clId="{AC581FEA-DA7F-6E40-906A-4DE5C720F803}" dt="2022-11-01T12:48:58.174" v="36" actId="20577"/>
        <pc:sldMkLst>
          <pc:docMk/>
          <pc:sldMk cId="3098446316" sldId="1267"/>
        </pc:sldMkLst>
        <pc:spChg chg="mod">
          <ac:chgData name="Beth Gonzales" userId="9fd3dc8b-dce1-4439-98af-cdc95521685a" providerId="ADAL" clId="{AC581FEA-DA7F-6E40-906A-4DE5C720F803}" dt="2022-11-01T12:48:49.830" v="35" actId="113"/>
          <ac:spMkLst>
            <pc:docMk/>
            <pc:sldMk cId="3098446316" sldId="1267"/>
            <ac:spMk id="5" creationId="{E2BAD357-C62F-22AB-F890-DEC0AF28FE86}"/>
          </ac:spMkLst>
        </pc:spChg>
      </pc:sldChg>
      <pc:sldChg chg="modNotesTx">
        <pc:chgData name="Beth Gonzales" userId="9fd3dc8b-dce1-4439-98af-cdc95521685a" providerId="ADAL" clId="{AC581FEA-DA7F-6E40-906A-4DE5C720F803}" dt="2022-11-01T12:51:05.799" v="68"/>
        <pc:sldMkLst>
          <pc:docMk/>
          <pc:sldMk cId="974223261" sldId="1268"/>
        </pc:sldMkLst>
      </pc:sldChg>
      <pc:sldChg chg="addSp delSp modSp mod addCm delCm modNotesTx">
        <pc:chgData name="Beth Gonzales" userId="9fd3dc8b-dce1-4439-98af-cdc95521685a" providerId="ADAL" clId="{AC581FEA-DA7F-6E40-906A-4DE5C720F803}" dt="2022-11-04T13:15:57.542" v="428"/>
        <pc:sldMkLst>
          <pc:docMk/>
          <pc:sldMk cId="1253197812" sldId="1269"/>
        </pc:sldMkLst>
        <pc:spChg chg="add del mod">
          <ac:chgData name="Beth Gonzales" userId="9fd3dc8b-dce1-4439-98af-cdc95521685a" providerId="ADAL" clId="{AC581FEA-DA7F-6E40-906A-4DE5C720F803}" dt="2022-11-01T13:03:30.876" v="206" actId="478"/>
          <ac:spMkLst>
            <pc:docMk/>
            <pc:sldMk cId="1253197812" sldId="1269"/>
            <ac:spMk id="7" creationId="{951AB45A-12BA-6A6F-9839-611F2C41A7DF}"/>
          </ac:spMkLst>
        </pc:spChg>
        <pc:picChg chg="add mod">
          <ac:chgData name="Beth Gonzales" userId="9fd3dc8b-dce1-4439-98af-cdc95521685a" providerId="ADAL" clId="{AC581FEA-DA7F-6E40-906A-4DE5C720F803}" dt="2022-11-01T12:59:28.894" v="72" actId="962"/>
          <ac:picMkLst>
            <pc:docMk/>
            <pc:sldMk cId="1253197812" sldId="1269"/>
            <ac:picMk id="6" creationId="{79E1D53A-BE92-3102-89C1-8B06A9A00CCB}"/>
          </ac:picMkLst>
        </pc:picChg>
      </pc:sldChg>
      <pc:sldChg chg="addSp delSp modSp mod addCm delCm modCm modNotesTx">
        <pc:chgData name="Beth Gonzales" userId="9fd3dc8b-dce1-4439-98af-cdc95521685a" providerId="ADAL" clId="{AC581FEA-DA7F-6E40-906A-4DE5C720F803}" dt="2022-11-04T13:16:06.341" v="429"/>
        <pc:sldMkLst>
          <pc:docMk/>
          <pc:sldMk cId="1764150870" sldId="1270"/>
        </pc:sldMkLst>
        <pc:spChg chg="add del mod">
          <ac:chgData name="Beth Gonzales" userId="9fd3dc8b-dce1-4439-98af-cdc95521685a" providerId="ADAL" clId="{AC581FEA-DA7F-6E40-906A-4DE5C720F803}" dt="2022-11-01T13:40:15.858" v="426" actId="478"/>
          <ac:spMkLst>
            <pc:docMk/>
            <pc:sldMk cId="1764150870" sldId="1270"/>
            <ac:spMk id="4" creationId="{9D207774-3FE3-A4D6-E422-438353562D19}"/>
          </ac:spMkLst>
        </pc:spChg>
        <pc:picChg chg="mod">
          <ac:chgData name="Beth Gonzales" userId="9fd3dc8b-dce1-4439-98af-cdc95521685a" providerId="ADAL" clId="{AC581FEA-DA7F-6E40-906A-4DE5C720F803}" dt="2022-11-01T13:19:35.763" v="216" actId="1076"/>
          <ac:picMkLst>
            <pc:docMk/>
            <pc:sldMk cId="1764150870" sldId="1270"/>
            <ac:picMk id="13" creationId="{B646E8CE-3F30-1222-9528-64AFBFBCBCE5}"/>
          </ac:picMkLst>
        </pc:picChg>
      </pc:sldChg>
      <pc:sldChg chg="addCm delCm modNotesTx">
        <pc:chgData name="Beth Gonzales" userId="9fd3dc8b-dce1-4439-98af-cdc95521685a" providerId="ADAL" clId="{AC581FEA-DA7F-6E40-906A-4DE5C720F803}" dt="2022-11-04T13:16:16.184" v="430"/>
        <pc:sldMkLst>
          <pc:docMk/>
          <pc:sldMk cId="101370655" sldId="1272"/>
        </pc:sldMkLst>
      </pc:sldChg>
      <pc:sldChg chg="addSp modSp mod addCm delCm">
        <pc:chgData name="Beth Gonzales" userId="9fd3dc8b-dce1-4439-98af-cdc95521685a" providerId="ADAL" clId="{AC581FEA-DA7F-6E40-906A-4DE5C720F803}" dt="2022-11-04T13:16:23.643" v="431"/>
        <pc:sldMkLst>
          <pc:docMk/>
          <pc:sldMk cId="2178551143" sldId="1273"/>
        </pc:sldMkLst>
        <pc:spChg chg="mod">
          <ac:chgData name="Beth Gonzales" userId="9fd3dc8b-dce1-4439-98af-cdc95521685a" providerId="ADAL" clId="{AC581FEA-DA7F-6E40-906A-4DE5C720F803}" dt="2022-11-01T13:27:30.927" v="261" actId="20577"/>
          <ac:spMkLst>
            <pc:docMk/>
            <pc:sldMk cId="2178551143" sldId="1273"/>
            <ac:spMk id="4" creationId="{2C3F93C4-466A-7BD9-9259-B5FA9DCA20E5}"/>
          </ac:spMkLst>
        </pc:spChg>
        <pc:spChg chg="add mod">
          <ac:chgData name="Beth Gonzales" userId="9fd3dc8b-dce1-4439-98af-cdc95521685a" providerId="ADAL" clId="{AC581FEA-DA7F-6E40-906A-4DE5C720F803}" dt="2022-11-01T13:31:34.204" v="335" actId="122"/>
          <ac:spMkLst>
            <pc:docMk/>
            <pc:sldMk cId="2178551143" sldId="1273"/>
            <ac:spMk id="8" creationId="{7FEE8BD9-D5CF-B239-F469-9679354F2108}"/>
          </ac:spMkLst>
        </pc:spChg>
        <pc:spChg chg="add mod">
          <ac:chgData name="Beth Gonzales" userId="9fd3dc8b-dce1-4439-98af-cdc95521685a" providerId="ADAL" clId="{AC581FEA-DA7F-6E40-906A-4DE5C720F803}" dt="2022-11-01T13:32:06.272" v="359" actId="207"/>
          <ac:spMkLst>
            <pc:docMk/>
            <pc:sldMk cId="2178551143" sldId="1273"/>
            <ac:spMk id="9" creationId="{D49E012A-7A5B-37D2-9E94-9AA9A89F8899}"/>
          </ac:spMkLst>
        </pc:spChg>
        <pc:spChg chg="add mod">
          <ac:chgData name="Beth Gonzales" userId="9fd3dc8b-dce1-4439-98af-cdc95521685a" providerId="ADAL" clId="{AC581FEA-DA7F-6E40-906A-4DE5C720F803}" dt="2022-11-01T13:33:49.974" v="365" actId="14100"/>
          <ac:spMkLst>
            <pc:docMk/>
            <pc:sldMk cId="2178551143" sldId="1273"/>
            <ac:spMk id="10" creationId="{24A28346-F40D-C94E-CA90-E379404D1D92}"/>
          </ac:spMkLst>
        </pc:spChg>
        <pc:picChg chg="mod">
          <ac:chgData name="Beth Gonzales" userId="9fd3dc8b-dce1-4439-98af-cdc95521685a" providerId="ADAL" clId="{AC581FEA-DA7F-6E40-906A-4DE5C720F803}" dt="2022-11-01T13:27:35.569" v="262" actId="1076"/>
          <ac:picMkLst>
            <pc:docMk/>
            <pc:sldMk cId="2178551143" sldId="1273"/>
            <ac:picMk id="6" creationId="{7CAEE2A5-6C45-565C-70CF-3D606C1287EA}"/>
          </ac:picMkLst>
        </pc:picChg>
        <pc:picChg chg="add mod">
          <ac:chgData name="Beth Gonzales" userId="9fd3dc8b-dce1-4439-98af-cdc95521685a" providerId="ADAL" clId="{AC581FEA-DA7F-6E40-906A-4DE5C720F803}" dt="2022-11-01T13:31:39.656" v="345" actId="1035"/>
          <ac:picMkLst>
            <pc:docMk/>
            <pc:sldMk cId="2178551143" sldId="1273"/>
            <ac:picMk id="7" creationId="{2D1E23F2-C7D5-7FB2-1469-83A1D2678E23}"/>
          </ac:picMkLst>
        </pc:picChg>
      </pc:sldChg>
      <pc:sldChg chg="modNotesTx">
        <pc:chgData name="Beth Gonzales" userId="9fd3dc8b-dce1-4439-98af-cdc95521685a" providerId="ADAL" clId="{AC581FEA-DA7F-6E40-906A-4DE5C720F803}" dt="2022-11-01T13:34:11.811" v="367" actId="20577"/>
        <pc:sldMkLst>
          <pc:docMk/>
          <pc:sldMk cId="3619044099" sldId="1274"/>
        </pc:sldMkLst>
      </pc:sldChg>
      <pc:sldChg chg="modNotesTx">
        <pc:chgData name="Beth Gonzales" userId="9fd3dc8b-dce1-4439-98af-cdc95521685a" providerId="ADAL" clId="{AC581FEA-DA7F-6E40-906A-4DE5C720F803}" dt="2022-11-01T13:37:32.521" v="423" actId="20577"/>
        <pc:sldMkLst>
          <pc:docMk/>
          <pc:sldMk cId="3689640420" sldId="1275"/>
        </pc:sldMkLst>
      </pc:sldChg>
      <pc:sldChg chg="modSp mod">
        <pc:chgData name="Beth Gonzales" userId="9fd3dc8b-dce1-4439-98af-cdc95521685a" providerId="ADAL" clId="{AC581FEA-DA7F-6E40-906A-4DE5C720F803}" dt="2022-11-01T13:39:37.484" v="425" actId="113"/>
        <pc:sldMkLst>
          <pc:docMk/>
          <pc:sldMk cId="685873595" sldId="1279"/>
        </pc:sldMkLst>
        <pc:spChg chg="mod">
          <ac:chgData name="Beth Gonzales" userId="9fd3dc8b-dce1-4439-98af-cdc95521685a" providerId="ADAL" clId="{AC581FEA-DA7F-6E40-906A-4DE5C720F803}" dt="2022-11-01T13:39:37.484" v="425" actId="113"/>
          <ac:spMkLst>
            <pc:docMk/>
            <pc:sldMk cId="685873595" sldId="1279"/>
            <ac:spMk id="4" creationId="{43AB2397-8C65-057F-9DCD-F921A5ED976C}"/>
          </ac:spMkLst>
        </pc:spChg>
      </pc:sldChg>
      <pc:sldChg chg="modSp mod modNotesTx">
        <pc:chgData name="Beth Gonzales" userId="9fd3dc8b-dce1-4439-98af-cdc95521685a" providerId="ADAL" clId="{AC581FEA-DA7F-6E40-906A-4DE5C720F803}" dt="2022-11-01T12:50:08.727" v="62" actId="207"/>
        <pc:sldMkLst>
          <pc:docMk/>
          <pc:sldMk cId="2458399694" sldId="1968"/>
        </pc:sldMkLst>
        <pc:spChg chg="mod">
          <ac:chgData name="Beth Gonzales" userId="9fd3dc8b-dce1-4439-98af-cdc95521685a" providerId="ADAL" clId="{AC581FEA-DA7F-6E40-906A-4DE5C720F803}" dt="2022-11-01T12:50:08.727" v="62" actId="207"/>
          <ac:spMkLst>
            <pc:docMk/>
            <pc:sldMk cId="2458399694" sldId="1968"/>
            <ac:spMk id="8" creationId="{88FD3AA5-8DE3-9385-D9C9-F45AD40E9CEE}"/>
          </ac:spMkLst>
        </pc:spChg>
        <pc:spChg chg="mod">
          <ac:chgData name="Beth Gonzales" userId="9fd3dc8b-dce1-4439-98af-cdc95521685a" providerId="ADAL" clId="{AC581FEA-DA7F-6E40-906A-4DE5C720F803}" dt="2022-11-01T12:49:58.200" v="59" actId="1035"/>
          <ac:spMkLst>
            <pc:docMk/>
            <pc:sldMk cId="2458399694" sldId="1968"/>
            <ac:spMk id="9" creationId="{E46BFF8D-1BF6-9048-AF25-AD0F6EDD482E}"/>
          </ac:spMkLst>
        </pc:spChg>
        <pc:cxnChg chg="mod">
          <ac:chgData name="Beth Gonzales" userId="9fd3dc8b-dce1-4439-98af-cdc95521685a" providerId="ADAL" clId="{AC581FEA-DA7F-6E40-906A-4DE5C720F803}" dt="2022-11-01T12:49:58.200" v="59" actId="1035"/>
          <ac:cxnSpMkLst>
            <pc:docMk/>
            <pc:sldMk cId="2458399694" sldId="1968"/>
            <ac:cxnSpMk id="7" creationId="{DF32EC5E-9288-7744-8DC0-45FFE16F06F7}"/>
          </ac:cxnSpMkLst>
        </pc:cxnChg>
      </pc:sldChg>
    </pc:docChg>
  </pc:docChgLst>
  <pc:docChgLst>
    <pc:chgData name="Mindy Ricketts" userId="S::mindyricketts@lena.org::37e0d344-d13c-4de9-b792-22c0778ff31e" providerId="AD" clId="Web-{589E6C51-6FD0-40DB-C672-4010CD323ED0}"/>
    <pc:docChg chg="addSld delSld modSld modMainMaster">
      <pc:chgData name="Mindy Ricketts" userId="S::mindyricketts@lena.org::37e0d344-d13c-4de9-b792-22c0778ff31e" providerId="AD" clId="Web-{589E6C51-6FD0-40DB-C672-4010CD323ED0}" dt="2022-12-05T21:47:23.474" v="496"/>
      <pc:docMkLst>
        <pc:docMk/>
      </pc:docMkLst>
      <pc:sldChg chg="del modNotes">
        <pc:chgData name="Mindy Ricketts" userId="S::mindyricketts@lena.org::37e0d344-d13c-4de9-b792-22c0778ff31e" providerId="AD" clId="Web-{589E6C51-6FD0-40DB-C672-4010CD323ED0}" dt="2022-12-05T21:27:57.789" v="13"/>
        <pc:sldMkLst>
          <pc:docMk/>
          <pc:sldMk cId="2995014505" sldId="559"/>
        </pc:sldMkLst>
      </pc:sldChg>
      <pc:sldChg chg="modNotes">
        <pc:chgData name="Mindy Ricketts" userId="S::mindyricketts@lena.org::37e0d344-d13c-4de9-b792-22c0778ff31e" providerId="AD" clId="Web-{589E6C51-6FD0-40DB-C672-4010CD323ED0}" dt="2022-12-05T21:42:01.852" v="489"/>
        <pc:sldMkLst>
          <pc:docMk/>
          <pc:sldMk cId="974223261" sldId="1268"/>
        </pc:sldMkLst>
      </pc:sldChg>
      <pc:sldChg chg="modCm modNotes">
        <pc:chgData name="Mindy Ricketts" userId="S::mindyricketts@lena.org::37e0d344-d13c-4de9-b792-22c0778ff31e" providerId="AD" clId="Web-{589E6C51-6FD0-40DB-C672-4010CD323ED0}" dt="2022-12-05T21:39:27.440" v="435"/>
        <pc:sldMkLst>
          <pc:docMk/>
          <pc:sldMk cId="2458399694" sldId="1968"/>
        </pc:sldMkLst>
      </pc:sldChg>
      <pc:sldChg chg="modNotes">
        <pc:chgData name="Mindy Ricketts" userId="S::mindyricketts@lena.org::37e0d344-d13c-4de9-b792-22c0778ff31e" providerId="AD" clId="Web-{589E6C51-6FD0-40DB-C672-4010CD323ED0}" dt="2022-12-05T21:42:17.103" v="495"/>
        <pc:sldMkLst>
          <pc:docMk/>
          <pc:sldMk cId="3329263814" sldId="1974"/>
        </pc:sldMkLst>
      </pc:sldChg>
      <pc:sldChg chg="add">
        <pc:chgData name="Mindy Ricketts" userId="S::mindyricketts@lena.org::37e0d344-d13c-4de9-b792-22c0778ff31e" providerId="AD" clId="Web-{589E6C51-6FD0-40DB-C672-4010CD323ED0}" dt="2022-12-05T21:47:23.474" v="496"/>
        <pc:sldMkLst>
          <pc:docMk/>
          <pc:sldMk cId="2851338770" sldId="1977"/>
        </pc:sldMkLst>
      </pc:sldChg>
      <pc:sldMasterChg chg="addSldLayout">
        <pc:chgData name="Mindy Ricketts" userId="S::mindyricketts@lena.org::37e0d344-d13c-4de9-b792-22c0778ff31e" providerId="AD" clId="Web-{589E6C51-6FD0-40DB-C672-4010CD323ED0}" dt="2022-12-05T21:47:23.474" v="496"/>
        <pc:sldMasterMkLst>
          <pc:docMk/>
          <pc:sldMasterMk cId="3757825961" sldId="2147483660"/>
        </pc:sldMasterMkLst>
        <pc:sldLayoutChg chg="add">
          <pc:chgData name="Mindy Ricketts" userId="S::mindyricketts@lena.org::37e0d344-d13c-4de9-b792-22c0778ff31e" providerId="AD" clId="Web-{589E6C51-6FD0-40DB-C672-4010CD323ED0}" dt="2022-12-05T21:47:23.474" v="496"/>
          <pc:sldLayoutMkLst>
            <pc:docMk/>
            <pc:sldMasterMk cId="3757825961" sldId="2147483660"/>
            <pc:sldLayoutMk cId="1063175284" sldId="2147483701"/>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1767773239" sldId="2147483758"/>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1973957638" sldId="2147483759"/>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531305585" sldId="2147483760"/>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4207378248" sldId="2147483761"/>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1251148444" sldId="2147483762"/>
          </pc:sldLayoutMkLst>
        </pc:sldLayoutChg>
        <pc:sldLayoutChg chg="add">
          <pc:chgData name="Mindy Ricketts" userId="S::mindyricketts@lena.org::37e0d344-d13c-4de9-b792-22c0778ff31e" providerId="AD" clId="Web-{589E6C51-6FD0-40DB-C672-4010CD323ED0}" dt="2022-12-05T21:47:23.474" v="496"/>
          <pc:sldLayoutMkLst>
            <pc:docMk/>
            <pc:sldMasterMk cId="3757825961" sldId="2147483660"/>
            <pc:sldLayoutMk cId="2741517454" sldId="2147483763"/>
          </pc:sldLayoutMkLst>
        </pc:sldLayoutChg>
      </pc:sldMasterChg>
      <pc:sldMasterChg chg="replId">
        <pc:chgData name="Mindy Ricketts" userId="S::mindyricketts@lena.org::37e0d344-d13c-4de9-b792-22c0778ff31e" providerId="AD" clId="Web-{589E6C51-6FD0-40DB-C672-4010CD323ED0}" dt="2022-12-05T21:47:23.474" v="496"/>
        <pc:sldMasterMkLst>
          <pc:docMk/>
          <pc:sldMasterMk cId="679208583" sldId="2147483764"/>
        </pc:sldMasterMkLst>
      </pc:sldMasterChg>
    </pc:docChg>
  </pc:docChgLst>
  <pc:docChgLst>
    <pc:chgData name="Beth Gonzales" userId="S::bethgonzales@lena.org::9fd3dc8b-dce1-4439-98af-cdc95521685a" providerId="AD" clId="Web-{990DDB96-3EA3-B595-9371-44BE0C60A8D0}"/>
    <pc:docChg chg="modSld">
      <pc:chgData name="Beth Gonzales" userId="S::bethgonzales@lena.org::9fd3dc8b-dce1-4439-98af-cdc95521685a" providerId="AD" clId="Web-{990DDB96-3EA3-B595-9371-44BE0C60A8D0}" dt="2023-02-14T14:40:41.821" v="30"/>
      <pc:docMkLst>
        <pc:docMk/>
      </pc:docMkLst>
      <pc:sldChg chg="addSp delSp modSp">
        <pc:chgData name="Beth Gonzales" userId="S::bethgonzales@lena.org::9fd3dc8b-dce1-4439-98af-cdc95521685a" providerId="AD" clId="Web-{990DDB96-3EA3-B595-9371-44BE0C60A8D0}" dt="2023-02-14T14:39:37.087" v="18" actId="1076"/>
        <pc:sldMkLst>
          <pc:docMk/>
          <pc:sldMk cId="4282980390" sldId="1277"/>
        </pc:sldMkLst>
        <pc:spChg chg="del">
          <ac:chgData name="Beth Gonzales" userId="S::bethgonzales@lena.org::9fd3dc8b-dce1-4439-98af-cdc95521685a" providerId="AD" clId="Web-{990DDB96-3EA3-B595-9371-44BE0C60A8D0}" dt="2023-02-14T14:39:25.243" v="13"/>
          <ac:spMkLst>
            <pc:docMk/>
            <pc:sldMk cId="4282980390" sldId="1277"/>
            <ac:spMk id="2" creationId="{C7B2D392-45E5-B95B-E68E-BF3790FCDE23}"/>
          </ac:spMkLst>
        </pc:spChg>
        <pc:spChg chg="add del mod">
          <ac:chgData name="Beth Gonzales" userId="S::bethgonzales@lena.org::9fd3dc8b-dce1-4439-98af-cdc95521685a" providerId="AD" clId="Web-{990DDB96-3EA3-B595-9371-44BE0C60A8D0}" dt="2023-02-14T14:39:26.696" v="14"/>
          <ac:spMkLst>
            <pc:docMk/>
            <pc:sldMk cId="4282980390" sldId="1277"/>
            <ac:spMk id="6" creationId="{C34E10D1-6171-E274-1570-640CC0C88A6F}"/>
          </ac:spMkLst>
        </pc:spChg>
        <pc:spChg chg="add del">
          <ac:chgData name="Beth Gonzales" userId="S::bethgonzales@lena.org::9fd3dc8b-dce1-4439-98af-cdc95521685a" providerId="AD" clId="Web-{990DDB96-3EA3-B595-9371-44BE0C60A8D0}" dt="2023-02-14T14:39:31.556" v="17"/>
          <ac:spMkLst>
            <pc:docMk/>
            <pc:sldMk cId="4282980390" sldId="1277"/>
            <ac:spMk id="8" creationId="{EDAABBB5-D7E6-BF09-FB72-6F09E353EF82}"/>
          </ac:spMkLst>
        </pc:spChg>
        <pc:picChg chg="add mod">
          <ac:chgData name="Beth Gonzales" userId="S::bethgonzales@lena.org::9fd3dc8b-dce1-4439-98af-cdc95521685a" providerId="AD" clId="Web-{990DDB96-3EA3-B595-9371-44BE0C60A8D0}" dt="2023-02-14T14:39:37.087" v="18" actId="1076"/>
          <ac:picMkLst>
            <pc:docMk/>
            <pc:sldMk cId="4282980390" sldId="1277"/>
            <ac:picMk id="10" creationId="{9A16FC64-9AAF-3D3B-A209-0766AB686544}"/>
          </ac:picMkLst>
        </pc:picChg>
      </pc:sldChg>
      <pc:sldChg chg="addSp delSp modSp">
        <pc:chgData name="Beth Gonzales" userId="S::bethgonzales@lena.org::9fd3dc8b-dce1-4439-98af-cdc95521685a" providerId="AD" clId="Web-{990DDB96-3EA3-B595-9371-44BE0C60A8D0}" dt="2023-02-14T14:39:18.306" v="12"/>
        <pc:sldMkLst>
          <pc:docMk/>
          <pc:sldMk cId="3678930097" sldId="1971"/>
        </pc:sldMkLst>
        <pc:spChg chg="mod">
          <ac:chgData name="Beth Gonzales" userId="S::bethgonzales@lena.org::9fd3dc8b-dce1-4439-98af-cdc95521685a" providerId="AD" clId="Web-{990DDB96-3EA3-B595-9371-44BE0C60A8D0}" dt="2023-02-14T14:39:17.118" v="10" actId="1076"/>
          <ac:spMkLst>
            <pc:docMk/>
            <pc:sldMk cId="3678930097" sldId="1971"/>
            <ac:spMk id="2" creationId="{B50EDCDD-A93D-D51C-EFB0-13DF1D2608D5}"/>
          </ac:spMkLst>
        </pc:spChg>
        <pc:spChg chg="del">
          <ac:chgData name="Beth Gonzales" userId="S::bethgonzales@lena.org::9fd3dc8b-dce1-4439-98af-cdc95521685a" providerId="AD" clId="Web-{990DDB96-3EA3-B595-9371-44BE0C60A8D0}" dt="2023-02-14T14:38:52.259" v="6"/>
          <ac:spMkLst>
            <pc:docMk/>
            <pc:sldMk cId="3678930097" sldId="1971"/>
            <ac:spMk id="3" creationId="{B70CDE22-F2BD-C1D3-928C-2243F4157296}"/>
          </ac:spMkLst>
        </pc:spChg>
        <pc:spChg chg="mod">
          <ac:chgData name="Beth Gonzales" userId="S::bethgonzales@lena.org::9fd3dc8b-dce1-4439-98af-cdc95521685a" providerId="AD" clId="Web-{990DDB96-3EA3-B595-9371-44BE0C60A8D0}" dt="2023-02-14T14:39:17.118" v="11" actId="1076"/>
          <ac:spMkLst>
            <pc:docMk/>
            <pc:sldMk cId="3678930097" sldId="1971"/>
            <ac:spMk id="6" creationId="{2F257CD7-277A-3AD1-0F19-E534F3E1AFA5}"/>
          </ac:spMkLst>
        </pc:spChg>
        <pc:spChg chg="add del mod">
          <ac:chgData name="Beth Gonzales" userId="S::bethgonzales@lena.org::9fd3dc8b-dce1-4439-98af-cdc95521685a" providerId="AD" clId="Web-{990DDB96-3EA3-B595-9371-44BE0C60A8D0}" dt="2023-02-14T14:38:56.946" v="7"/>
          <ac:spMkLst>
            <pc:docMk/>
            <pc:sldMk cId="3678930097" sldId="1971"/>
            <ac:spMk id="7" creationId="{CFDBF2AF-D7F5-6358-A9B4-9361855E0F33}"/>
          </ac:spMkLst>
        </pc:spChg>
        <pc:spChg chg="add del">
          <ac:chgData name="Beth Gonzales" userId="S::bethgonzales@lena.org::9fd3dc8b-dce1-4439-98af-cdc95521685a" providerId="AD" clId="Web-{990DDB96-3EA3-B595-9371-44BE0C60A8D0}" dt="2023-02-14T14:39:18.306" v="12"/>
          <ac:spMkLst>
            <pc:docMk/>
            <pc:sldMk cId="3678930097" sldId="1971"/>
            <ac:spMk id="9" creationId="{98350F6F-908B-E6CF-B40C-F60E2C499B03}"/>
          </ac:spMkLst>
        </pc:spChg>
        <pc:picChg chg="add">
          <ac:chgData name="Beth Gonzales" userId="S::bethgonzales@lena.org::9fd3dc8b-dce1-4439-98af-cdc95521685a" providerId="AD" clId="Web-{990DDB96-3EA3-B595-9371-44BE0C60A8D0}" dt="2023-02-14T14:38:57.681" v="9"/>
          <ac:picMkLst>
            <pc:docMk/>
            <pc:sldMk cId="3678930097" sldId="1971"/>
            <ac:picMk id="12" creationId="{74C9B9C1-FD3B-5DA1-096F-20B726585A81}"/>
          </ac:picMkLst>
        </pc:picChg>
      </pc:sldChg>
      <pc:sldChg chg="addSp delSp modSp">
        <pc:chgData name="Beth Gonzales" userId="S::bethgonzales@lena.org::9fd3dc8b-dce1-4439-98af-cdc95521685a" providerId="AD" clId="Web-{990DDB96-3EA3-B595-9371-44BE0C60A8D0}" dt="2023-02-14T14:38:12.915" v="5" actId="1076"/>
        <pc:sldMkLst>
          <pc:docMk/>
          <pc:sldMk cId="3329263814" sldId="1974"/>
        </pc:sldMkLst>
        <pc:spChg chg="del">
          <ac:chgData name="Beth Gonzales" userId="S::bethgonzales@lena.org::9fd3dc8b-dce1-4439-98af-cdc95521685a" providerId="AD" clId="Web-{990DDB96-3EA3-B595-9371-44BE0C60A8D0}" dt="2023-02-14T14:37:55.603" v="2"/>
          <ac:spMkLst>
            <pc:docMk/>
            <pc:sldMk cId="3329263814" sldId="1974"/>
            <ac:spMk id="3" creationId="{2D382B87-CD8D-A889-527E-8A7E46E547BA}"/>
          </ac:spMkLst>
        </pc:spChg>
        <pc:spChg chg="add del mod">
          <ac:chgData name="Beth Gonzales" userId="S::bethgonzales@lena.org::9fd3dc8b-dce1-4439-98af-cdc95521685a" providerId="AD" clId="Web-{990DDB96-3EA3-B595-9371-44BE0C60A8D0}" dt="2023-02-14T14:37:57.368" v="3"/>
          <ac:spMkLst>
            <pc:docMk/>
            <pc:sldMk cId="3329263814" sldId="1974"/>
            <ac:spMk id="6" creationId="{39C342D3-96AA-5716-34AE-4818DF0C9D88}"/>
          </ac:spMkLst>
        </pc:spChg>
        <pc:picChg chg="add mod">
          <ac:chgData name="Beth Gonzales" userId="S::bethgonzales@lena.org::9fd3dc8b-dce1-4439-98af-cdc95521685a" providerId="AD" clId="Web-{990DDB96-3EA3-B595-9371-44BE0C60A8D0}" dt="2023-02-14T14:38:12.915" v="5" actId="1076"/>
          <ac:picMkLst>
            <pc:docMk/>
            <pc:sldMk cId="3329263814" sldId="1974"/>
            <ac:picMk id="2" creationId="{37320C29-82B9-B6BE-103B-928C416C5D0B}"/>
          </ac:picMkLst>
        </pc:picChg>
      </pc:sldChg>
      <pc:sldChg chg="modNotes">
        <pc:chgData name="Beth Gonzales" userId="S::bethgonzales@lena.org::9fd3dc8b-dce1-4439-98af-cdc95521685a" providerId="AD" clId="Web-{990DDB96-3EA3-B595-9371-44BE0C60A8D0}" dt="2023-02-14T14:40:41.821" v="30"/>
        <pc:sldMkLst>
          <pc:docMk/>
          <pc:sldMk cId="1517750900" sldId="1982"/>
        </pc:sldMkLst>
      </pc:sldChg>
    </pc:docChg>
  </pc:docChgLst>
  <pc:docChgLst>
    <pc:chgData name="Nadya Lyapunova" userId="S::nadya@lena.org::6af15858-c755-43ca-8a72-c51e3993f993" providerId="AD" clId="Web-{B74FA3E0-A35C-7443-4F0D-AECEDCBF95FD}"/>
    <pc:docChg chg="delSld modSld">
      <pc:chgData name="Nadya Lyapunova" userId="S::nadya@lena.org::6af15858-c755-43ca-8a72-c51e3993f993" providerId="AD" clId="Web-{B74FA3E0-A35C-7443-4F0D-AECEDCBF95FD}" dt="2022-12-19T17:26:42.846" v="15"/>
      <pc:docMkLst>
        <pc:docMk/>
      </pc:docMkLst>
      <pc:sldChg chg="del">
        <pc:chgData name="Nadya Lyapunova" userId="S::nadya@lena.org::6af15858-c755-43ca-8a72-c51e3993f993" providerId="AD" clId="Web-{B74FA3E0-A35C-7443-4F0D-AECEDCBF95FD}" dt="2022-12-19T17:26:42.846" v="15"/>
        <pc:sldMkLst>
          <pc:docMk/>
          <pc:sldMk cId="1253197812" sldId="1269"/>
        </pc:sldMkLst>
      </pc:sldChg>
      <pc:sldChg chg="addSp modSp">
        <pc:chgData name="Nadya Lyapunova" userId="S::nadya@lena.org::6af15858-c755-43ca-8a72-c51e3993f993" providerId="AD" clId="Web-{B74FA3E0-A35C-7443-4F0D-AECEDCBF95FD}" dt="2022-12-19T17:26:37.284" v="14" actId="1076"/>
        <pc:sldMkLst>
          <pc:docMk/>
          <pc:sldMk cId="527480973" sldId="1979"/>
        </pc:sldMkLst>
        <pc:picChg chg="mod">
          <ac:chgData name="Nadya Lyapunova" userId="S::nadya@lena.org::6af15858-c755-43ca-8a72-c51e3993f993" providerId="AD" clId="Web-{B74FA3E0-A35C-7443-4F0D-AECEDCBF95FD}" dt="2022-12-19T17:26:30.799" v="12" actId="1076"/>
          <ac:picMkLst>
            <pc:docMk/>
            <pc:sldMk cId="527480973" sldId="1979"/>
            <ac:picMk id="6" creationId="{82212245-44CA-08EA-9025-2AFF6C99B334}"/>
          </ac:picMkLst>
        </pc:picChg>
        <pc:picChg chg="add mod">
          <ac:chgData name="Nadya Lyapunova" userId="S::nadya@lena.org::6af15858-c755-43ca-8a72-c51e3993f993" providerId="AD" clId="Web-{B74FA3E0-A35C-7443-4F0D-AECEDCBF95FD}" dt="2022-12-19T17:26:37.284" v="14" actId="1076"/>
          <ac:picMkLst>
            <pc:docMk/>
            <pc:sldMk cId="527480973" sldId="1979"/>
            <ac:picMk id="8" creationId="{4B989717-1FDD-D9E3-1BAF-03B2C127D93B}"/>
          </ac:picMkLst>
        </pc:picChg>
      </pc:sldChg>
    </pc:docChg>
  </pc:docChgLst>
  <pc:docChgLst>
    <pc:chgData name="Beth Gonzales" userId="S::bethgonzales@lena.org::9fd3dc8b-dce1-4439-98af-cdc95521685a" providerId="AD" clId="Web-{86013E7F-C34C-F131-5DD0-FD89E563451D}"/>
    <pc:docChg chg="addSld delSld modSld sldOrd">
      <pc:chgData name="Beth Gonzales" userId="S::bethgonzales@lena.org::9fd3dc8b-dce1-4439-98af-cdc95521685a" providerId="AD" clId="Web-{86013E7F-C34C-F131-5DD0-FD89E563451D}" dt="2023-01-31T18:33:46.442" v="344"/>
      <pc:docMkLst>
        <pc:docMk/>
      </pc:docMkLst>
      <pc:sldChg chg="modNotes">
        <pc:chgData name="Beth Gonzales" userId="S::bethgonzales@lena.org::9fd3dc8b-dce1-4439-98af-cdc95521685a" providerId="AD" clId="Web-{86013E7F-C34C-F131-5DD0-FD89E563451D}" dt="2023-01-31T18:21:22.400" v="241"/>
        <pc:sldMkLst>
          <pc:docMk/>
          <pc:sldMk cId="1764150870" sldId="1270"/>
        </pc:sldMkLst>
      </pc:sldChg>
      <pc:sldChg chg="addSp delSp modSp ord modNotes">
        <pc:chgData name="Beth Gonzales" userId="S::bethgonzales@lena.org::9fd3dc8b-dce1-4439-98af-cdc95521685a" providerId="AD" clId="Web-{86013E7F-C34C-F131-5DD0-FD89E563451D}" dt="2023-01-31T18:28:12.399" v="319" actId="1076"/>
        <pc:sldMkLst>
          <pc:docMk/>
          <pc:sldMk cId="2178551143" sldId="1273"/>
        </pc:sldMkLst>
        <pc:spChg chg="del">
          <ac:chgData name="Beth Gonzales" userId="S::bethgonzales@lena.org::9fd3dc8b-dce1-4439-98af-cdc95521685a" providerId="AD" clId="Web-{86013E7F-C34C-F131-5DD0-FD89E563451D}" dt="2023-01-31T18:27:39.867" v="302"/>
          <ac:spMkLst>
            <pc:docMk/>
            <pc:sldMk cId="2178551143" sldId="1273"/>
            <ac:spMk id="4" creationId="{2C3F93C4-466A-7BD9-9259-B5FA9DCA20E5}"/>
          </ac:spMkLst>
        </pc:spChg>
        <pc:spChg chg="del">
          <ac:chgData name="Beth Gonzales" userId="S::bethgonzales@lena.org::9fd3dc8b-dce1-4439-98af-cdc95521685a" providerId="AD" clId="Web-{86013E7F-C34C-F131-5DD0-FD89E563451D}" dt="2023-01-31T18:27:38.226" v="301"/>
          <ac:spMkLst>
            <pc:docMk/>
            <pc:sldMk cId="2178551143" sldId="1273"/>
            <ac:spMk id="5" creationId="{C7848322-A834-23AD-6E8B-63F55596694D}"/>
          </ac:spMkLst>
        </pc:spChg>
        <pc:spChg chg="del">
          <ac:chgData name="Beth Gonzales" userId="S::bethgonzales@lena.org::9fd3dc8b-dce1-4439-98af-cdc95521685a" providerId="AD" clId="Web-{86013E7F-C34C-F131-5DD0-FD89E563451D}" dt="2023-01-31T18:27:44.086" v="312"/>
          <ac:spMkLst>
            <pc:docMk/>
            <pc:sldMk cId="2178551143" sldId="1273"/>
            <ac:spMk id="8" creationId="{7FEE8BD9-D5CF-B239-F469-9679354F2108}"/>
          </ac:spMkLst>
        </pc:spChg>
        <pc:spChg chg="del">
          <ac:chgData name="Beth Gonzales" userId="S::bethgonzales@lena.org::9fd3dc8b-dce1-4439-98af-cdc95521685a" providerId="AD" clId="Web-{86013E7F-C34C-F131-5DD0-FD89E563451D}" dt="2023-01-31T18:27:44.086" v="311"/>
          <ac:spMkLst>
            <pc:docMk/>
            <pc:sldMk cId="2178551143" sldId="1273"/>
            <ac:spMk id="9" creationId="{D49E012A-7A5B-37D2-9E94-9AA9A89F8899}"/>
          </ac:spMkLst>
        </pc:spChg>
        <pc:spChg chg="add del mod">
          <ac:chgData name="Beth Gonzales" userId="S::bethgonzales@lena.org::9fd3dc8b-dce1-4439-98af-cdc95521685a" providerId="AD" clId="Web-{86013E7F-C34C-F131-5DD0-FD89E563451D}" dt="2023-01-31T18:27:42.601" v="304"/>
          <ac:spMkLst>
            <pc:docMk/>
            <pc:sldMk cId="2178551143" sldId="1273"/>
            <ac:spMk id="10" creationId="{0E23FD62-8EAB-ED99-649A-186A5B047923}"/>
          </ac:spMkLst>
        </pc:spChg>
        <pc:spChg chg="del">
          <ac:chgData name="Beth Gonzales" userId="S::bethgonzales@lena.org::9fd3dc8b-dce1-4439-98af-cdc95521685a" providerId="AD" clId="Web-{86013E7F-C34C-F131-5DD0-FD89E563451D}" dt="2023-01-31T18:27:44.086" v="310"/>
          <ac:spMkLst>
            <pc:docMk/>
            <pc:sldMk cId="2178551143" sldId="1273"/>
            <ac:spMk id="15" creationId="{AFBD7DE8-2C2A-9223-5C9B-71D8CC16F3FC}"/>
          </ac:spMkLst>
        </pc:spChg>
        <pc:spChg chg="del">
          <ac:chgData name="Beth Gonzales" userId="S::bethgonzales@lena.org::9fd3dc8b-dce1-4439-98af-cdc95521685a" providerId="AD" clId="Web-{86013E7F-C34C-F131-5DD0-FD89E563451D}" dt="2023-01-31T18:27:44.086" v="309"/>
          <ac:spMkLst>
            <pc:docMk/>
            <pc:sldMk cId="2178551143" sldId="1273"/>
            <ac:spMk id="16" creationId="{A5832499-2BF5-6BD0-DB3F-E3DE1DEF76AA}"/>
          </ac:spMkLst>
        </pc:spChg>
        <pc:spChg chg="del">
          <ac:chgData name="Beth Gonzales" userId="S::bethgonzales@lena.org::9fd3dc8b-dce1-4439-98af-cdc95521685a" providerId="AD" clId="Web-{86013E7F-C34C-F131-5DD0-FD89E563451D}" dt="2023-01-31T18:27:44.086" v="308"/>
          <ac:spMkLst>
            <pc:docMk/>
            <pc:sldMk cId="2178551143" sldId="1273"/>
            <ac:spMk id="21" creationId="{ADC48AFE-9AE0-2A3C-976D-DD660F08F070}"/>
          </ac:spMkLst>
        </pc:spChg>
        <pc:spChg chg="del">
          <ac:chgData name="Beth Gonzales" userId="S::bethgonzales@lena.org::9fd3dc8b-dce1-4439-98af-cdc95521685a" providerId="AD" clId="Web-{86013E7F-C34C-F131-5DD0-FD89E563451D}" dt="2023-01-31T18:27:44.086" v="307"/>
          <ac:spMkLst>
            <pc:docMk/>
            <pc:sldMk cId="2178551143" sldId="1273"/>
            <ac:spMk id="22" creationId="{E2E1B220-6B03-A52A-88EA-C7BEEC6010F6}"/>
          </ac:spMkLst>
        </pc:spChg>
        <pc:picChg chg="del">
          <ac:chgData name="Beth Gonzales" userId="S::bethgonzales@lena.org::9fd3dc8b-dce1-4439-98af-cdc95521685a" providerId="AD" clId="Web-{86013E7F-C34C-F131-5DD0-FD89E563451D}" dt="2023-01-31T18:27:44.086" v="313"/>
          <ac:picMkLst>
            <pc:docMk/>
            <pc:sldMk cId="2178551143" sldId="1273"/>
            <ac:picMk id="7" creationId="{2D1E23F2-C7D5-7FB2-1469-83A1D2678E23}"/>
          </ac:picMkLst>
        </pc:picChg>
        <pc:picChg chg="add mod">
          <ac:chgData name="Beth Gonzales" userId="S::bethgonzales@lena.org::9fd3dc8b-dce1-4439-98af-cdc95521685a" providerId="AD" clId="Web-{86013E7F-C34C-F131-5DD0-FD89E563451D}" dt="2023-01-31T18:28:12.399" v="319" actId="1076"/>
          <ac:picMkLst>
            <pc:docMk/>
            <pc:sldMk cId="2178551143" sldId="1273"/>
            <ac:picMk id="11" creationId="{483FE0FA-C513-3385-88B1-5DA91F3434B4}"/>
          </ac:picMkLst>
        </pc:picChg>
        <pc:picChg chg="del">
          <ac:chgData name="Beth Gonzales" userId="S::bethgonzales@lena.org::9fd3dc8b-dce1-4439-98af-cdc95521685a" providerId="AD" clId="Web-{86013E7F-C34C-F131-5DD0-FD89E563451D}" dt="2023-01-31T18:27:44.086" v="306"/>
          <ac:picMkLst>
            <pc:docMk/>
            <pc:sldMk cId="2178551143" sldId="1273"/>
            <ac:picMk id="26" creationId="{28609E63-76A9-58DD-50DA-D117B3402642}"/>
          </ac:picMkLst>
        </pc:picChg>
        <pc:picChg chg="del">
          <ac:chgData name="Beth Gonzales" userId="S::bethgonzales@lena.org::9fd3dc8b-dce1-4439-98af-cdc95521685a" providerId="AD" clId="Web-{86013E7F-C34C-F131-5DD0-FD89E563451D}" dt="2023-01-31T18:27:44.086" v="305"/>
          <ac:picMkLst>
            <pc:docMk/>
            <pc:sldMk cId="2178551143" sldId="1273"/>
            <ac:picMk id="28" creationId="{1C8DD6D6-0029-6779-CFE8-D7D7E8DAEB8F}"/>
          </ac:picMkLst>
        </pc:picChg>
      </pc:sldChg>
      <pc:sldChg chg="modNotes">
        <pc:chgData name="Beth Gonzales" userId="S::bethgonzales@lena.org::9fd3dc8b-dce1-4439-98af-cdc95521685a" providerId="AD" clId="Web-{86013E7F-C34C-F131-5DD0-FD89E563451D}" dt="2023-01-31T18:23:02.013" v="244"/>
        <pc:sldMkLst>
          <pc:docMk/>
          <pc:sldMk cId="4282980390" sldId="1277"/>
        </pc:sldMkLst>
      </pc:sldChg>
      <pc:sldChg chg="modSp modNotes">
        <pc:chgData name="Beth Gonzales" userId="S::bethgonzales@lena.org::9fd3dc8b-dce1-4439-98af-cdc95521685a" providerId="AD" clId="Web-{86013E7F-C34C-F131-5DD0-FD89E563451D}" dt="2023-01-31T18:33:46.442" v="344"/>
        <pc:sldMkLst>
          <pc:docMk/>
          <pc:sldMk cId="3807764777" sldId="1978"/>
        </pc:sldMkLst>
        <pc:spChg chg="mod">
          <ac:chgData name="Beth Gonzales" userId="S::bethgonzales@lena.org::9fd3dc8b-dce1-4439-98af-cdc95521685a" providerId="AD" clId="Web-{86013E7F-C34C-F131-5DD0-FD89E563451D}" dt="2023-01-31T18:16:21.374" v="177" actId="20577"/>
          <ac:spMkLst>
            <pc:docMk/>
            <pc:sldMk cId="3807764777" sldId="1978"/>
            <ac:spMk id="7" creationId="{957AA9C1-5B7B-BE6D-E4E2-0098998ED7A7}"/>
          </ac:spMkLst>
        </pc:spChg>
      </pc:sldChg>
      <pc:sldChg chg="add replId">
        <pc:chgData name="Beth Gonzales" userId="S::bethgonzales@lena.org::9fd3dc8b-dce1-4439-98af-cdc95521685a" providerId="AD" clId="Web-{86013E7F-C34C-F131-5DD0-FD89E563451D}" dt="2023-01-31T18:25:58.988" v="245"/>
        <pc:sldMkLst>
          <pc:docMk/>
          <pc:sldMk cId="1022791272" sldId="1980"/>
        </pc:sldMkLst>
      </pc:sldChg>
      <pc:sldChg chg="delSp modSp add del replId modNotes">
        <pc:chgData name="Beth Gonzales" userId="S::bethgonzales@lena.org::9fd3dc8b-dce1-4439-98af-cdc95521685a" providerId="AD" clId="Web-{86013E7F-C34C-F131-5DD0-FD89E563451D}" dt="2023-01-31T18:30:58.717" v="341"/>
        <pc:sldMkLst>
          <pc:docMk/>
          <pc:sldMk cId="1480273321" sldId="1981"/>
        </pc:sldMkLst>
        <pc:spChg chg="mod">
          <ac:chgData name="Beth Gonzales" userId="S::bethgonzales@lena.org::9fd3dc8b-dce1-4439-98af-cdc95521685a" providerId="AD" clId="Web-{86013E7F-C34C-F131-5DD0-FD89E563451D}" dt="2023-01-31T18:30:39.404" v="338" actId="20577"/>
          <ac:spMkLst>
            <pc:docMk/>
            <pc:sldMk cId="1480273321" sldId="1981"/>
            <ac:spMk id="7" creationId="{957AA9C1-5B7B-BE6D-E4E2-0098998ED7A7}"/>
          </ac:spMkLst>
        </pc:spChg>
        <pc:spChg chg="mod">
          <ac:chgData name="Beth Gonzales" userId="S::bethgonzales@lena.org::9fd3dc8b-dce1-4439-98af-cdc95521685a" providerId="AD" clId="Web-{86013E7F-C34C-F131-5DD0-FD89E563451D}" dt="2023-01-31T18:30:17.497" v="321" actId="20577"/>
          <ac:spMkLst>
            <pc:docMk/>
            <pc:sldMk cId="1480273321" sldId="1981"/>
            <ac:spMk id="8" creationId="{679DC110-9E4A-2345-7CD0-C26EE46A143B}"/>
          </ac:spMkLst>
        </pc:spChg>
        <pc:picChg chg="del">
          <ac:chgData name="Beth Gonzales" userId="S::bethgonzales@lena.org::9fd3dc8b-dce1-4439-98af-cdc95521685a" providerId="AD" clId="Web-{86013E7F-C34C-F131-5DD0-FD89E563451D}" dt="2023-01-31T18:30:19.138" v="322"/>
          <ac:picMkLst>
            <pc:docMk/>
            <pc:sldMk cId="1480273321" sldId="1981"/>
            <ac:picMk id="4" creationId="{DAB4B522-58C6-6E5B-81E7-73BCF617C683}"/>
          </ac:picMkLst>
        </pc:picChg>
      </pc:sldChg>
    </pc:docChg>
  </pc:docChgLst>
  <pc:docChgLst>
    <pc:chgData name="Nadya Lyapunova" userId="6af15858-c755-43ca-8a72-c51e3993f993" providerId="ADAL" clId="{4D4E58A0-2B21-8746-BCA1-EFEEC89E78AC}"/>
    <pc:docChg chg="undo custSel addSld modSld modMainMaster">
      <pc:chgData name="Nadya Lyapunova" userId="6af15858-c755-43ca-8a72-c51e3993f993" providerId="ADAL" clId="{4D4E58A0-2B21-8746-BCA1-EFEEC89E78AC}" dt="2022-12-02T17:27:46.456" v="818" actId="1035"/>
      <pc:docMkLst>
        <pc:docMk/>
      </pc:docMkLst>
      <pc:sldChg chg="addSp delSp modSp mod modClrScheme chgLayout">
        <pc:chgData name="Nadya Lyapunova" userId="6af15858-c755-43ca-8a72-c51e3993f993" providerId="ADAL" clId="{4D4E58A0-2B21-8746-BCA1-EFEEC89E78AC}" dt="2022-12-02T16:46:23.755" v="749" actId="478"/>
        <pc:sldMkLst>
          <pc:docMk/>
          <pc:sldMk cId="2995014505" sldId="559"/>
        </pc:sldMkLst>
        <pc:spChg chg="add del mod ord">
          <ac:chgData name="Nadya Lyapunova" userId="6af15858-c755-43ca-8a72-c51e3993f993" providerId="ADAL" clId="{4D4E58A0-2B21-8746-BCA1-EFEEC89E78AC}" dt="2022-12-02T16:46:23.755" v="749" actId="478"/>
          <ac:spMkLst>
            <pc:docMk/>
            <pc:sldMk cId="2995014505" sldId="559"/>
            <ac:spMk id="2" creationId="{73885E5C-D950-8770-AE89-5F2C67E7CC2A}"/>
          </ac:spMkLst>
        </pc:spChg>
        <pc:spChg chg="add del mod ord">
          <ac:chgData name="Nadya Lyapunova" userId="6af15858-c755-43ca-8a72-c51e3993f993" providerId="ADAL" clId="{4D4E58A0-2B21-8746-BCA1-EFEEC89E78AC}" dt="2022-12-02T16:46:21.201" v="748" actId="478"/>
          <ac:spMkLst>
            <pc:docMk/>
            <pc:sldMk cId="2995014505" sldId="559"/>
            <ac:spMk id="4" creationId="{908A43AE-CB36-0666-E1EC-F328EF4D5222}"/>
          </ac:spMkLst>
        </pc:spChg>
        <pc:spChg chg="del">
          <ac:chgData name="Nadya Lyapunova" userId="6af15858-c755-43ca-8a72-c51e3993f993" providerId="ADAL" clId="{4D4E58A0-2B21-8746-BCA1-EFEEC89E78AC}" dt="2022-12-02T16:27:01.209" v="538" actId="478"/>
          <ac:spMkLst>
            <pc:docMk/>
            <pc:sldMk cId="2995014505" sldId="559"/>
            <ac:spMk id="11" creationId="{60708DA9-7435-164F-A865-3CB523B476EC}"/>
          </ac:spMkLst>
        </pc:spChg>
        <pc:picChg chg="mod">
          <ac:chgData name="Nadya Lyapunova" userId="6af15858-c755-43ca-8a72-c51e3993f993" providerId="ADAL" clId="{4D4E58A0-2B21-8746-BCA1-EFEEC89E78AC}" dt="2022-12-02T16:45:57.337" v="745" actId="1038"/>
          <ac:picMkLst>
            <pc:docMk/>
            <pc:sldMk cId="2995014505" sldId="559"/>
            <ac:picMk id="8" creationId="{ED6B54C3-A417-B341-B382-8F69C3B4BADA}"/>
          </ac:picMkLst>
        </pc:picChg>
        <pc:picChg chg="del">
          <ac:chgData name="Nadya Lyapunova" userId="6af15858-c755-43ca-8a72-c51e3993f993" providerId="ADAL" clId="{4D4E58A0-2B21-8746-BCA1-EFEEC89E78AC}" dt="2022-12-02T16:27:00.090" v="537" actId="478"/>
          <ac:picMkLst>
            <pc:docMk/>
            <pc:sldMk cId="2995014505" sldId="559"/>
            <ac:picMk id="9" creationId="{B755EA56-51BC-7244-ABEB-A8898489F85A}"/>
          </ac:picMkLst>
        </pc:picChg>
        <pc:picChg chg="del">
          <ac:chgData name="Nadya Lyapunova" userId="6af15858-c755-43ca-8a72-c51e3993f993" providerId="ADAL" clId="{4D4E58A0-2B21-8746-BCA1-EFEEC89E78AC}" dt="2022-12-02T16:46:19.380" v="747" actId="478"/>
          <ac:picMkLst>
            <pc:docMk/>
            <pc:sldMk cId="2995014505" sldId="559"/>
            <ac:picMk id="12" creationId="{F2D9F5AC-C6AA-5F41-A00E-76E0EE8BAB07}"/>
          </ac:picMkLst>
        </pc:picChg>
        <pc:cxnChg chg="mod">
          <ac:chgData name="Nadya Lyapunova" userId="6af15858-c755-43ca-8a72-c51e3993f993" providerId="ADAL" clId="{4D4E58A0-2B21-8746-BCA1-EFEEC89E78AC}" dt="2022-12-02T16:29:16.809" v="557" actId="692"/>
          <ac:cxnSpMkLst>
            <pc:docMk/>
            <pc:sldMk cId="2995014505" sldId="559"/>
            <ac:cxnSpMk id="7" creationId="{67733C7E-C558-0043-A276-26132C2594DB}"/>
          </ac:cxnSpMkLst>
        </pc:cxnChg>
      </pc:sldChg>
      <pc:sldChg chg="modSp">
        <pc:chgData name="Nadya Lyapunova" userId="6af15858-c755-43ca-8a72-c51e3993f993" providerId="ADAL" clId="{4D4E58A0-2B21-8746-BCA1-EFEEC89E78AC}" dt="2022-12-02T16:27:07.544" v="539"/>
        <pc:sldMkLst>
          <pc:docMk/>
          <pc:sldMk cId="2643745771" sldId="1266"/>
        </pc:sldMkLst>
        <pc:spChg chg="mod">
          <ac:chgData name="Nadya Lyapunova" userId="6af15858-c755-43ca-8a72-c51e3993f993" providerId="ADAL" clId="{4D4E58A0-2B21-8746-BCA1-EFEEC89E78AC}" dt="2022-12-02T16:27:07.544" v="539"/>
          <ac:spMkLst>
            <pc:docMk/>
            <pc:sldMk cId="2643745771" sldId="1266"/>
            <ac:spMk id="2" creationId="{7FDD0AD0-0BF5-4B40-A33D-04F2667983F4}"/>
          </ac:spMkLst>
        </pc:spChg>
      </pc:sldChg>
      <pc:sldChg chg="addSp delSp modSp mod">
        <pc:chgData name="Nadya Lyapunova" userId="6af15858-c755-43ca-8a72-c51e3993f993" providerId="ADAL" clId="{4D4E58A0-2B21-8746-BCA1-EFEEC89E78AC}" dt="2022-12-02T16:35:05.198" v="627" actId="1037"/>
        <pc:sldMkLst>
          <pc:docMk/>
          <pc:sldMk cId="974223261" sldId="1268"/>
        </pc:sldMkLst>
        <pc:spChg chg="mod">
          <ac:chgData name="Nadya Lyapunova" userId="6af15858-c755-43ca-8a72-c51e3993f993" providerId="ADAL" clId="{4D4E58A0-2B21-8746-BCA1-EFEEC89E78AC}" dt="2022-12-02T16:27:07.544" v="539"/>
          <ac:spMkLst>
            <pc:docMk/>
            <pc:sldMk cId="974223261" sldId="1268"/>
            <ac:spMk id="3" creationId="{98018809-9845-5A37-FE52-CBAEC37892D8}"/>
          </ac:spMkLst>
        </pc:spChg>
        <pc:spChg chg="mod">
          <ac:chgData name="Nadya Lyapunova" userId="6af15858-c755-43ca-8a72-c51e3993f993" providerId="ADAL" clId="{4D4E58A0-2B21-8746-BCA1-EFEEC89E78AC}" dt="2022-12-02T16:34:51.812" v="615" actId="14100"/>
          <ac:spMkLst>
            <pc:docMk/>
            <pc:sldMk cId="974223261" sldId="1268"/>
            <ac:spMk id="7" creationId="{957AA9C1-5B7B-BE6D-E4E2-0098998ED7A7}"/>
          </ac:spMkLst>
        </pc:spChg>
        <pc:spChg chg="mod">
          <ac:chgData name="Nadya Lyapunova" userId="6af15858-c755-43ca-8a72-c51e3993f993" providerId="ADAL" clId="{4D4E58A0-2B21-8746-BCA1-EFEEC89E78AC}" dt="2022-12-02T16:27:07.544" v="539"/>
          <ac:spMkLst>
            <pc:docMk/>
            <pc:sldMk cId="974223261" sldId="1268"/>
            <ac:spMk id="8" creationId="{679DC110-9E4A-2345-7CD0-C26EE46A143B}"/>
          </ac:spMkLst>
        </pc:spChg>
        <pc:picChg chg="add mod">
          <ac:chgData name="Nadya Lyapunova" userId="6af15858-c755-43ca-8a72-c51e3993f993" providerId="ADAL" clId="{4D4E58A0-2B21-8746-BCA1-EFEEC89E78AC}" dt="2022-12-02T16:35:05.198" v="627" actId="1037"/>
          <ac:picMkLst>
            <pc:docMk/>
            <pc:sldMk cId="974223261" sldId="1268"/>
            <ac:picMk id="4" creationId="{DAB4B522-58C6-6E5B-81E7-73BCF617C683}"/>
          </ac:picMkLst>
        </pc:picChg>
        <pc:picChg chg="del mod">
          <ac:chgData name="Nadya Lyapunova" userId="6af15858-c755-43ca-8a72-c51e3993f993" providerId="ADAL" clId="{4D4E58A0-2B21-8746-BCA1-EFEEC89E78AC}" dt="2022-12-02T16:34:53.738" v="617" actId="478"/>
          <ac:picMkLst>
            <pc:docMk/>
            <pc:sldMk cId="974223261" sldId="1268"/>
            <ac:picMk id="10" creationId="{5B6DCC3A-5FD9-3B7A-7463-D8C994B2981C}"/>
          </ac:picMkLst>
        </pc:picChg>
      </pc:sldChg>
      <pc:sldChg chg="modSp">
        <pc:chgData name="Nadya Lyapunova" userId="6af15858-c755-43ca-8a72-c51e3993f993" providerId="ADAL" clId="{4D4E58A0-2B21-8746-BCA1-EFEEC89E78AC}" dt="2022-12-02T16:27:07.544" v="539"/>
        <pc:sldMkLst>
          <pc:docMk/>
          <pc:sldMk cId="1253197812" sldId="1269"/>
        </pc:sldMkLst>
        <pc:spChg chg="mod">
          <ac:chgData name="Nadya Lyapunova" userId="6af15858-c755-43ca-8a72-c51e3993f993" providerId="ADAL" clId="{4D4E58A0-2B21-8746-BCA1-EFEEC89E78AC}" dt="2022-12-02T16:27:07.544" v="539"/>
          <ac:spMkLst>
            <pc:docMk/>
            <pc:sldMk cId="1253197812" sldId="1269"/>
            <ac:spMk id="2" creationId="{7A87EB53-5C73-3914-E713-4FA957C351DD}"/>
          </ac:spMkLst>
        </pc:spChg>
        <pc:spChg chg="mod">
          <ac:chgData name="Nadya Lyapunova" userId="6af15858-c755-43ca-8a72-c51e3993f993" providerId="ADAL" clId="{4D4E58A0-2B21-8746-BCA1-EFEEC89E78AC}" dt="2022-12-02T16:27:07.544" v="539"/>
          <ac:spMkLst>
            <pc:docMk/>
            <pc:sldMk cId="1253197812" sldId="1269"/>
            <ac:spMk id="3" creationId="{AD8289EF-DAE7-2635-52C3-5553A7683CA6}"/>
          </ac:spMkLst>
        </pc:spChg>
      </pc:sldChg>
      <pc:sldChg chg="addSp delSp modSp mod">
        <pc:chgData name="Nadya Lyapunova" userId="6af15858-c755-43ca-8a72-c51e3993f993" providerId="ADAL" clId="{4D4E58A0-2B21-8746-BCA1-EFEEC89E78AC}" dt="2022-12-02T16:48:16.991" v="780" actId="14100"/>
        <pc:sldMkLst>
          <pc:docMk/>
          <pc:sldMk cId="1764150870" sldId="1270"/>
        </pc:sldMkLst>
        <pc:spChg chg="mod">
          <ac:chgData name="Nadya Lyapunova" userId="6af15858-c755-43ca-8a72-c51e3993f993" providerId="ADAL" clId="{4D4E58A0-2B21-8746-BCA1-EFEEC89E78AC}" dt="2022-12-02T16:27:07.544" v="539"/>
          <ac:spMkLst>
            <pc:docMk/>
            <pc:sldMk cId="1764150870" sldId="1270"/>
            <ac:spMk id="2" creationId="{B9937777-A047-AE35-40B0-42F4AAA68F09}"/>
          </ac:spMkLst>
        </pc:spChg>
        <pc:spChg chg="del mod">
          <ac:chgData name="Nadya Lyapunova" userId="6af15858-c755-43ca-8a72-c51e3993f993" providerId="ADAL" clId="{4D4E58A0-2B21-8746-BCA1-EFEEC89E78AC}" dt="2022-12-02T16:48:11.190" v="778" actId="478"/>
          <ac:spMkLst>
            <pc:docMk/>
            <pc:sldMk cId="1764150870" sldId="1270"/>
            <ac:spMk id="3" creationId="{EE42D6FA-E9F9-A934-57FB-9E4E17400A61}"/>
          </ac:spMkLst>
        </pc:spChg>
        <pc:spChg chg="add mod">
          <ac:chgData name="Nadya Lyapunova" userId="6af15858-c755-43ca-8a72-c51e3993f993" providerId="ADAL" clId="{4D4E58A0-2B21-8746-BCA1-EFEEC89E78AC}" dt="2022-12-02T16:31:02.563" v="595" actId="1076"/>
          <ac:spMkLst>
            <pc:docMk/>
            <pc:sldMk cId="1764150870" sldId="1270"/>
            <ac:spMk id="5" creationId="{BC5A6294-CF6F-ECB0-9104-E1CDDEA699D1}"/>
          </ac:spMkLst>
        </pc:spChg>
        <pc:spChg chg="del mod">
          <ac:chgData name="Nadya Lyapunova" userId="6af15858-c755-43ca-8a72-c51e3993f993" providerId="ADAL" clId="{4D4E58A0-2B21-8746-BCA1-EFEEC89E78AC}" dt="2022-11-18T17:16:14.962" v="208" actId="478"/>
          <ac:spMkLst>
            <pc:docMk/>
            <pc:sldMk cId="1764150870" sldId="1270"/>
            <ac:spMk id="5" creationId="{D1226D46-2893-9022-BA13-254A0177FD60}"/>
          </ac:spMkLst>
        </pc:spChg>
        <pc:spChg chg="add mod">
          <ac:chgData name="Nadya Lyapunova" userId="6af15858-c755-43ca-8a72-c51e3993f993" providerId="ADAL" clId="{4D4E58A0-2B21-8746-BCA1-EFEEC89E78AC}" dt="2022-12-02T16:31:54.427" v="612" actId="1076"/>
          <ac:spMkLst>
            <pc:docMk/>
            <pc:sldMk cId="1764150870" sldId="1270"/>
            <ac:spMk id="7" creationId="{C952C9A9-7359-5CF2-8363-44B9BEB4AB20}"/>
          </ac:spMkLst>
        </pc:spChg>
        <pc:spChg chg="add mod">
          <ac:chgData name="Nadya Lyapunova" userId="6af15858-c755-43ca-8a72-c51e3993f993" providerId="ADAL" clId="{4D4E58A0-2B21-8746-BCA1-EFEEC89E78AC}" dt="2022-12-02T16:30:41.834" v="586" actId="113"/>
          <ac:spMkLst>
            <pc:docMk/>
            <pc:sldMk cId="1764150870" sldId="1270"/>
            <ac:spMk id="24" creationId="{E996B14E-EEF3-EEBB-1226-E8143B528FA1}"/>
          </ac:spMkLst>
        </pc:spChg>
        <pc:spChg chg="add mod">
          <ac:chgData name="Nadya Lyapunova" userId="6af15858-c755-43ca-8a72-c51e3993f993" providerId="ADAL" clId="{4D4E58A0-2B21-8746-BCA1-EFEEC89E78AC}" dt="2022-12-02T16:31:26.736" v="604" actId="1076"/>
          <ac:spMkLst>
            <pc:docMk/>
            <pc:sldMk cId="1764150870" sldId="1270"/>
            <ac:spMk id="25" creationId="{4827B92E-F669-3021-F874-2F00884588EE}"/>
          </ac:spMkLst>
        </pc:spChg>
        <pc:spChg chg="add mod">
          <ac:chgData name="Nadya Lyapunova" userId="6af15858-c755-43ca-8a72-c51e3993f993" providerId="ADAL" clId="{4D4E58A0-2B21-8746-BCA1-EFEEC89E78AC}" dt="2022-12-02T16:48:16.991" v="780" actId="14100"/>
          <ac:spMkLst>
            <pc:docMk/>
            <pc:sldMk cId="1764150870" sldId="1270"/>
            <ac:spMk id="26" creationId="{2F25F61E-D8CC-FA2F-CA64-A370DA9B4279}"/>
          </ac:spMkLst>
        </pc:spChg>
        <pc:spChg chg="add mod">
          <ac:chgData name="Nadya Lyapunova" userId="6af15858-c755-43ca-8a72-c51e3993f993" providerId="ADAL" clId="{4D4E58A0-2B21-8746-BCA1-EFEEC89E78AC}" dt="2022-12-02T16:31:39.953" v="608" actId="1076"/>
          <ac:spMkLst>
            <pc:docMk/>
            <pc:sldMk cId="1764150870" sldId="1270"/>
            <ac:spMk id="27" creationId="{98F2A1C1-70B9-B8D4-2B7D-5EBD77E175D6}"/>
          </ac:spMkLst>
        </pc:spChg>
        <pc:spChg chg="add mod">
          <ac:chgData name="Nadya Lyapunova" userId="6af15858-c755-43ca-8a72-c51e3993f993" providerId="ADAL" clId="{4D4E58A0-2B21-8746-BCA1-EFEEC89E78AC}" dt="2022-12-02T16:31:51.044" v="611" actId="1076"/>
          <ac:spMkLst>
            <pc:docMk/>
            <pc:sldMk cId="1764150870" sldId="1270"/>
            <ac:spMk id="28" creationId="{8AC31586-CA4A-82D8-32A3-DD2A3A34A0F5}"/>
          </ac:spMkLst>
        </pc:spChg>
        <pc:spChg chg="add mod">
          <ac:chgData name="Nadya Lyapunova" userId="6af15858-c755-43ca-8a72-c51e3993f993" providerId="ADAL" clId="{4D4E58A0-2B21-8746-BCA1-EFEEC89E78AC}" dt="2022-12-02T16:48:14.672" v="779" actId="14100"/>
          <ac:spMkLst>
            <pc:docMk/>
            <pc:sldMk cId="1764150870" sldId="1270"/>
            <ac:spMk id="29" creationId="{8B2DE7D4-2A16-C957-BC6C-B2B437779573}"/>
          </ac:spMkLst>
        </pc:spChg>
        <pc:picChg chg="del mod modCrop">
          <ac:chgData name="Nadya Lyapunova" userId="6af15858-c755-43ca-8a72-c51e3993f993" providerId="ADAL" clId="{4D4E58A0-2B21-8746-BCA1-EFEEC89E78AC}" dt="2022-12-02T16:30:51.500" v="591" actId="478"/>
          <ac:picMkLst>
            <pc:docMk/>
            <pc:sldMk cId="1764150870" sldId="1270"/>
            <ac:picMk id="4" creationId="{8202D529-9112-3066-912E-D5722970E1FE}"/>
          </ac:picMkLst>
        </pc:picChg>
        <pc:picChg chg="add del mod modCrop">
          <ac:chgData name="Nadya Lyapunova" userId="6af15858-c755-43ca-8a72-c51e3993f993" providerId="ADAL" clId="{4D4E58A0-2B21-8746-BCA1-EFEEC89E78AC}" dt="2022-12-02T16:48:05.965" v="776" actId="14100"/>
          <ac:picMkLst>
            <pc:docMk/>
            <pc:sldMk cId="1764150870" sldId="1270"/>
            <ac:picMk id="6" creationId="{CE4A16C4-28B6-7C80-83E2-9DD0F3898862}"/>
          </ac:picMkLst>
        </pc:picChg>
        <pc:picChg chg="add del mod">
          <ac:chgData name="Nadya Lyapunova" userId="6af15858-c755-43ca-8a72-c51e3993f993" providerId="ADAL" clId="{4D4E58A0-2B21-8746-BCA1-EFEEC89E78AC}" dt="2022-11-18T17:07:26.432" v="163" actId="478"/>
          <ac:picMkLst>
            <pc:docMk/>
            <pc:sldMk cId="1764150870" sldId="1270"/>
            <ac:picMk id="7" creationId="{BEFB1BC0-0AF6-94BD-C93F-FFF8DB1ACFD5}"/>
          </ac:picMkLst>
        </pc:picChg>
        <pc:picChg chg="add del mod modCrop">
          <ac:chgData name="Nadya Lyapunova" userId="6af15858-c755-43ca-8a72-c51e3993f993" providerId="ADAL" clId="{4D4E58A0-2B21-8746-BCA1-EFEEC89E78AC}" dt="2022-11-18T17:20:26.377" v="407" actId="478"/>
          <ac:picMkLst>
            <pc:docMk/>
            <pc:sldMk cId="1764150870" sldId="1270"/>
            <ac:picMk id="8" creationId="{AA9EFB53-A2A1-92F1-18A2-7B1F3AB911BC}"/>
          </ac:picMkLst>
        </pc:picChg>
        <pc:picChg chg="add del mod">
          <ac:chgData name="Nadya Lyapunova" userId="6af15858-c755-43ca-8a72-c51e3993f993" providerId="ADAL" clId="{4D4E58A0-2B21-8746-BCA1-EFEEC89E78AC}" dt="2022-11-18T17:15:31.924" v="193"/>
          <ac:picMkLst>
            <pc:docMk/>
            <pc:sldMk cId="1764150870" sldId="1270"/>
            <ac:picMk id="10" creationId="{F1F6C1BA-0961-2042-E4FF-41EB9B3856D6}"/>
          </ac:picMkLst>
        </pc:picChg>
        <pc:picChg chg="add mod">
          <ac:chgData name="Nadya Lyapunova" userId="6af15858-c755-43ca-8a72-c51e3993f993" providerId="ADAL" clId="{4D4E58A0-2B21-8746-BCA1-EFEEC89E78AC}" dt="2022-12-02T16:31:48.027" v="610" actId="1076"/>
          <ac:picMkLst>
            <pc:docMk/>
            <pc:sldMk cId="1764150870" sldId="1270"/>
            <ac:picMk id="12" creationId="{906B3F96-9C6B-1C52-D571-45A78E6815AE}"/>
          </ac:picMkLst>
        </pc:picChg>
        <pc:picChg chg="del">
          <ac:chgData name="Nadya Lyapunova" userId="6af15858-c755-43ca-8a72-c51e3993f993" providerId="ADAL" clId="{4D4E58A0-2B21-8746-BCA1-EFEEC89E78AC}" dt="2022-11-18T17:07:44.901" v="169" actId="478"/>
          <ac:picMkLst>
            <pc:docMk/>
            <pc:sldMk cId="1764150870" sldId="1270"/>
            <ac:picMk id="13" creationId="{B646E8CE-3F30-1222-9528-64AFBFBCBCE5}"/>
          </ac:picMkLst>
        </pc:picChg>
        <pc:picChg chg="add mod">
          <ac:chgData name="Nadya Lyapunova" userId="6af15858-c755-43ca-8a72-c51e3993f993" providerId="ADAL" clId="{4D4E58A0-2B21-8746-BCA1-EFEEC89E78AC}" dt="2022-12-02T16:31:51.044" v="611" actId="1076"/>
          <ac:picMkLst>
            <pc:docMk/>
            <pc:sldMk cId="1764150870" sldId="1270"/>
            <ac:picMk id="15" creationId="{1BCDFEF0-27F7-F275-3199-D9CDEBE7FF02}"/>
          </ac:picMkLst>
        </pc:picChg>
        <pc:picChg chg="add mod">
          <ac:chgData name="Nadya Lyapunova" userId="6af15858-c755-43ca-8a72-c51e3993f993" providerId="ADAL" clId="{4D4E58A0-2B21-8746-BCA1-EFEEC89E78AC}" dt="2022-12-02T16:31:39.953" v="608" actId="1076"/>
          <ac:picMkLst>
            <pc:docMk/>
            <pc:sldMk cId="1764150870" sldId="1270"/>
            <ac:picMk id="17" creationId="{A8398311-B173-6A10-6F8B-F2A70C1D7ECF}"/>
          </ac:picMkLst>
        </pc:picChg>
        <pc:picChg chg="add mod">
          <ac:chgData name="Nadya Lyapunova" userId="6af15858-c755-43ca-8a72-c51e3993f993" providerId="ADAL" clId="{4D4E58A0-2B21-8746-BCA1-EFEEC89E78AC}" dt="2022-12-02T16:31:23.662" v="603" actId="1076"/>
          <ac:picMkLst>
            <pc:docMk/>
            <pc:sldMk cId="1764150870" sldId="1270"/>
            <ac:picMk id="19" creationId="{87BF9F1E-FB6F-D67A-AF02-8B2ABDC537D2}"/>
          </ac:picMkLst>
        </pc:picChg>
        <pc:picChg chg="add mod">
          <ac:chgData name="Nadya Lyapunova" userId="6af15858-c755-43ca-8a72-c51e3993f993" providerId="ADAL" clId="{4D4E58A0-2B21-8746-BCA1-EFEEC89E78AC}" dt="2022-12-02T16:30:03.332" v="562" actId="14100"/>
          <ac:picMkLst>
            <pc:docMk/>
            <pc:sldMk cId="1764150870" sldId="1270"/>
            <ac:picMk id="21" creationId="{87B4C9A8-092A-D67F-0B09-957CA576A908}"/>
          </ac:picMkLst>
        </pc:picChg>
        <pc:picChg chg="add mod">
          <ac:chgData name="Nadya Lyapunova" userId="6af15858-c755-43ca-8a72-c51e3993f993" providerId="ADAL" clId="{4D4E58A0-2B21-8746-BCA1-EFEEC89E78AC}" dt="2022-12-02T16:31:26.736" v="604" actId="1076"/>
          <ac:picMkLst>
            <pc:docMk/>
            <pc:sldMk cId="1764150870" sldId="1270"/>
            <ac:picMk id="23" creationId="{3E7F46C4-BBA2-676D-D6D5-C8B61F942DAD}"/>
          </ac:picMkLst>
        </pc:picChg>
      </pc:sldChg>
      <pc:sldChg chg="modSp mod">
        <pc:chgData name="Nadya Lyapunova" userId="6af15858-c755-43ca-8a72-c51e3993f993" providerId="ADAL" clId="{4D4E58A0-2B21-8746-BCA1-EFEEC89E78AC}" dt="2022-12-02T16:47:57.043" v="775" actId="27349"/>
        <pc:sldMkLst>
          <pc:docMk/>
          <pc:sldMk cId="101370655" sldId="1272"/>
        </pc:sldMkLst>
        <pc:spChg chg="mod">
          <ac:chgData name="Nadya Lyapunova" userId="6af15858-c755-43ca-8a72-c51e3993f993" providerId="ADAL" clId="{4D4E58A0-2B21-8746-BCA1-EFEEC89E78AC}" dt="2022-12-02T16:27:07.544" v="539"/>
          <ac:spMkLst>
            <pc:docMk/>
            <pc:sldMk cId="101370655" sldId="1272"/>
            <ac:spMk id="2" creationId="{3D536D3F-B232-AF6C-3672-BCC06A9DABC5}"/>
          </ac:spMkLst>
        </pc:spChg>
        <pc:spChg chg="mod">
          <ac:chgData name="Nadya Lyapunova" userId="6af15858-c755-43ca-8a72-c51e3993f993" providerId="ADAL" clId="{4D4E58A0-2B21-8746-BCA1-EFEEC89E78AC}" dt="2022-12-02T16:27:07.544" v="539"/>
          <ac:spMkLst>
            <pc:docMk/>
            <pc:sldMk cId="101370655" sldId="1272"/>
            <ac:spMk id="3" creationId="{0B6402AE-8877-5594-8123-413F5C63B8F9}"/>
          </ac:spMkLst>
        </pc:spChg>
        <pc:spChg chg="mod">
          <ac:chgData name="Nadya Lyapunova" userId="6af15858-c755-43ca-8a72-c51e3993f993" providerId="ADAL" clId="{4D4E58A0-2B21-8746-BCA1-EFEEC89E78AC}" dt="2022-12-02T16:43:13.455" v="681" actId="14100"/>
          <ac:spMkLst>
            <pc:docMk/>
            <pc:sldMk cId="101370655" sldId="1272"/>
            <ac:spMk id="5" creationId="{7436BA0B-FB22-6979-B0BB-B32DACD0CDCE}"/>
          </ac:spMkLst>
        </pc:spChg>
        <pc:picChg chg="mod">
          <ac:chgData name="Nadya Lyapunova" userId="6af15858-c755-43ca-8a72-c51e3993f993" providerId="ADAL" clId="{4D4E58A0-2B21-8746-BCA1-EFEEC89E78AC}" dt="2022-12-02T16:42:57.246" v="677" actId="207"/>
          <ac:picMkLst>
            <pc:docMk/>
            <pc:sldMk cId="101370655" sldId="1272"/>
            <ac:picMk id="15" creationId="{EF755CC3-6963-4D0D-4E2F-1E7D486A572E}"/>
          </ac:picMkLst>
        </pc:picChg>
        <pc:picChg chg="mod">
          <ac:chgData name="Nadya Lyapunova" userId="6af15858-c755-43ca-8a72-c51e3993f993" providerId="ADAL" clId="{4D4E58A0-2B21-8746-BCA1-EFEEC89E78AC}" dt="2022-12-02T16:43:04.627" v="679" actId="2085"/>
          <ac:picMkLst>
            <pc:docMk/>
            <pc:sldMk cId="101370655" sldId="1272"/>
            <ac:picMk id="16" creationId="{802C8F3C-E0A4-6F64-23FA-B71751E80D75}"/>
          </ac:picMkLst>
        </pc:picChg>
        <pc:picChg chg="mod">
          <ac:chgData name="Nadya Lyapunova" userId="6af15858-c755-43ca-8a72-c51e3993f993" providerId="ADAL" clId="{4D4E58A0-2B21-8746-BCA1-EFEEC89E78AC}" dt="2022-12-02T16:47:57.043" v="775" actId="27349"/>
          <ac:picMkLst>
            <pc:docMk/>
            <pc:sldMk cId="101370655" sldId="1272"/>
            <ac:picMk id="17" creationId="{3E4B9042-4E5E-8E79-8FB9-CEC134ED0781}"/>
          </ac:picMkLst>
        </pc:picChg>
      </pc:sldChg>
      <pc:sldChg chg="modSp mod">
        <pc:chgData name="Nadya Lyapunova" userId="6af15858-c755-43ca-8a72-c51e3993f993" providerId="ADAL" clId="{4D4E58A0-2B21-8746-BCA1-EFEEC89E78AC}" dt="2022-12-02T16:47:44.454" v="774" actId="1037"/>
        <pc:sldMkLst>
          <pc:docMk/>
          <pc:sldMk cId="2178551143" sldId="1273"/>
        </pc:sldMkLst>
        <pc:spChg chg="mod">
          <ac:chgData name="Nadya Lyapunova" userId="6af15858-c755-43ca-8a72-c51e3993f993" providerId="ADAL" clId="{4D4E58A0-2B21-8746-BCA1-EFEEC89E78AC}" dt="2022-12-02T16:27:07.544" v="539"/>
          <ac:spMkLst>
            <pc:docMk/>
            <pc:sldMk cId="2178551143" sldId="1273"/>
            <ac:spMk id="3" creationId="{99245579-37BC-29A2-81CD-02952D686CAF}"/>
          </ac:spMkLst>
        </pc:spChg>
        <pc:spChg chg="mod">
          <ac:chgData name="Nadya Lyapunova" userId="6af15858-c755-43ca-8a72-c51e3993f993" providerId="ADAL" clId="{4D4E58A0-2B21-8746-BCA1-EFEEC89E78AC}" dt="2022-12-02T16:38:20.600" v="655" actId="14100"/>
          <ac:spMkLst>
            <pc:docMk/>
            <pc:sldMk cId="2178551143" sldId="1273"/>
            <ac:spMk id="4" creationId="{2C3F93C4-466A-7BD9-9259-B5FA9DCA20E5}"/>
          </ac:spMkLst>
        </pc:spChg>
        <pc:spChg chg="mod">
          <ac:chgData name="Nadya Lyapunova" userId="6af15858-c755-43ca-8a72-c51e3993f993" providerId="ADAL" clId="{4D4E58A0-2B21-8746-BCA1-EFEEC89E78AC}" dt="2022-12-02T16:38:29.681" v="657" actId="14100"/>
          <ac:spMkLst>
            <pc:docMk/>
            <pc:sldMk cId="2178551143" sldId="1273"/>
            <ac:spMk id="5" creationId="{C7848322-A834-23AD-6E8B-63F55596694D}"/>
          </ac:spMkLst>
        </pc:spChg>
        <pc:spChg chg="mod">
          <ac:chgData name="Nadya Lyapunova" userId="6af15858-c755-43ca-8a72-c51e3993f993" providerId="ADAL" clId="{4D4E58A0-2B21-8746-BCA1-EFEEC89E78AC}" dt="2022-12-02T16:35:18.934" v="629" actId="14100"/>
          <ac:spMkLst>
            <pc:docMk/>
            <pc:sldMk cId="2178551143" sldId="1273"/>
            <ac:spMk id="8" creationId="{7FEE8BD9-D5CF-B239-F469-9679354F2108}"/>
          </ac:spMkLst>
        </pc:spChg>
        <pc:spChg chg="mod">
          <ac:chgData name="Nadya Lyapunova" userId="6af15858-c755-43ca-8a72-c51e3993f993" providerId="ADAL" clId="{4D4E58A0-2B21-8746-BCA1-EFEEC89E78AC}" dt="2022-12-02T16:42:17.192" v="667" actId="16037"/>
          <ac:spMkLst>
            <pc:docMk/>
            <pc:sldMk cId="2178551143" sldId="1273"/>
            <ac:spMk id="9" creationId="{D49E012A-7A5B-37D2-9E94-9AA9A89F8899}"/>
          </ac:spMkLst>
        </pc:spChg>
        <pc:spChg chg="mod">
          <ac:chgData name="Nadya Lyapunova" userId="6af15858-c755-43ca-8a72-c51e3993f993" providerId="ADAL" clId="{4D4E58A0-2B21-8746-BCA1-EFEEC89E78AC}" dt="2022-12-02T16:44:13.777" v="702" actId="1037"/>
          <ac:spMkLst>
            <pc:docMk/>
            <pc:sldMk cId="2178551143" sldId="1273"/>
            <ac:spMk id="15" creationId="{AFBD7DE8-2C2A-9223-5C9B-71D8CC16F3FC}"/>
          </ac:spMkLst>
        </pc:spChg>
        <pc:spChg chg="mod">
          <ac:chgData name="Nadya Lyapunova" userId="6af15858-c755-43ca-8a72-c51e3993f993" providerId="ADAL" clId="{4D4E58A0-2B21-8746-BCA1-EFEEC89E78AC}" dt="2022-12-02T16:44:13.777" v="702" actId="1037"/>
          <ac:spMkLst>
            <pc:docMk/>
            <pc:sldMk cId="2178551143" sldId="1273"/>
            <ac:spMk id="16" creationId="{A5832499-2BF5-6BD0-DB3F-E3DE1DEF76AA}"/>
          </ac:spMkLst>
        </pc:spChg>
        <pc:spChg chg="mod">
          <ac:chgData name="Nadya Lyapunova" userId="6af15858-c755-43ca-8a72-c51e3993f993" providerId="ADAL" clId="{4D4E58A0-2B21-8746-BCA1-EFEEC89E78AC}" dt="2022-12-02T16:47:44.454" v="774" actId="1037"/>
          <ac:spMkLst>
            <pc:docMk/>
            <pc:sldMk cId="2178551143" sldId="1273"/>
            <ac:spMk id="21" creationId="{ADC48AFE-9AE0-2A3C-976D-DD660F08F070}"/>
          </ac:spMkLst>
        </pc:spChg>
        <pc:spChg chg="mod">
          <ac:chgData name="Nadya Lyapunova" userId="6af15858-c755-43ca-8a72-c51e3993f993" providerId="ADAL" clId="{4D4E58A0-2B21-8746-BCA1-EFEEC89E78AC}" dt="2022-12-02T16:47:41.240" v="771" actId="1038"/>
          <ac:spMkLst>
            <pc:docMk/>
            <pc:sldMk cId="2178551143" sldId="1273"/>
            <ac:spMk id="22" creationId="{E2E1B220-6B03-A52A-88EA-C7BEEC6010F6}"/>
          </ac:spMkLst>
        </pc:spChg>
        <pc:picChg chg="mod">
          <ac:chgData name="Nadya Lyapunova" userId="6af15858-c755-43ca-8a72-c51e3993f993" providerId="ADAL" clId="{4D4E58A0-2B21-8746-BCA1-EFEEC89E78AC}" dt="2022-12-02T16:40:32.599" v="665" actId="207"/>
          <ac:picMkLst>
            <pc:docMk/>
            <pc:sldMk cId="2178551143" sldId="1273"/>
            <ac:picMk id="7" creationId="{2D1E23F2-C7D5-7FB2-1469-83A1D2678E23}"/>
          </ac:picMkLst>
        </pc:picChg>
        <pc:picChg chg="mod">
          <ac:chgData name="Nadya Lyapunova" userId="6af15858-c755-43ca-8a72-c51e3993f993" providerId="ADAL" clId="{4D4E58A0-2B21-8746-BCA1-EFEEC89E78AC}" dt="2022-12-02T16:44:13.777" v="702" actId="1037"/>
          <ac:picMkLst>
            <pc:docMk/>
            <pc:sldMk cId="2178551143" sldId="1273"/>
            <ac:picMk id="26" creationId="{28609E63-76A9-58DD-50DA-D117B3402642}"/>
          </ac:picMkLst>
        </pc:picChg>
        <pc:picChg chg="mod">
          <ac:chgData name="Nadya Lyapunova" userId="6af15858-c755-43ca-8a72-c51e3993f993" providerId="ADAL" clId="{4D4E58A0-2B21-8746-BCA1-EFEEC89E78AC}" dt="2022-12-02T16:44:07.729" v="697" actId="1038"/>
          <ac:picMkLst>
            <pc:docMk/>
            <pc:sldMk cId="2178551143" sldId="1273"/>
            <ac:picMk id="28" creationId="{1C8DD6D6-0029-6779-CFE8-D7D7E8DAEB8F}"/>
          </ac:picMkLst>
        </pc:picChg>
      </pc:sldChg>
      <pc:sldChg chg="delSp modSp mod">
        <pc:chgData name="Nadya Lyapunova" userId="6af15858-c755-43ca-8a72-c51e3993f993" providerId="ADAL" clId="{4D4E58A0-2B21-8746-BCA1-EFEEC89E78AC}" dt="2022-12-02T16:46:57.370" v="754" actId="1037"/>
        <pc:sldMkLst>
          <pc:docMk/>
          <pc:sldMk cId="3619044099" sldId="1274"/>
        </pc:sldMkLst>
        <pc:spChg chg="mod">
          <ac:chgData name="Nadya Lyapunova" userId="6af15858-c755-43ca-8a72-c51e3993f993" providerId="ADAL" clId="{4D4E58A0-2B21-8746-BCA1-EFEEC89E78AC}" dt="2022-12-02T16:27:07.544" v="539"/>
          <ac:spMkLst>
            <pc:docMk/>
            <pc:sldMk cId="3619044099" sldId="1274"/>
            <ac:spMk id="2" creationId="{B03DC720-1363-DC0B-D8D7-134C653168D6}"/>
          </ac:spMkLst>
        </pc:spChg>
        <pc:spChg chg="mod">
          <ac:chgData name="Nadya Lyapunova" userId="6af15858-c755-43ca-8a72-c51e3993f993" providerId="ADAL" clId="{4D4E58A0-2B21-8746-BCA1-EFEEC89E78AC}" dt="2022-12-02T16:27:07.544" v="539"/>
          <ac:spMkLst>
            <pc:docMk/>
            <pc:sldMk cId="3619044099" sldId="1274"/>
            <ac:spMk id="3" creationId="{6E558923-9C74-C8DE-7F1F-7101FC1CC8EB}"/>
          </ac:spMkLst>
        </pc:spChg>
        <pc:spChg chg="del">
          <ac:chgData name="Nadya Lyapunova" userId="6af15858-c755-43ca-8a72-c51e3993f993" providerId="ADAL" clId="{4D4E58A0-2B21-8746-BCA1-EFEEC89E78AC}" dt="2022-12-02T16:46:47.770" v="750" actId="478"/>
          <ac:spMkLst>
            <pc:docMk/>
            <pc:sldMk cId="3619044099" sldId="1274"/>
            <ac:spMk id="4" creationId="{BFF6AC08-7E07-235A-FE28-7963BE97A220}"/>
          </ac:spMkLst>
        </pc:spChg>
        <pc:spChg chg="mod">
          <ac:chgData name="Nadya Lyapunova" userId="6af15858-c755-43ca-8a72-c51e3993f993" providerId="ADAL" clId="{4D4E58A0-2B21-8746-BCA1-EFEEC89E78AC}" dt="2022-12-02T16:46:57.370" v="754" actId="1037"/>
          <ac:spMkLst>
            <pc:docMk/>
            <pc:sldMk cId="3619044099" sldId="1274"/>
            <ac:spMk id="9" creationId="{17AA6174-B488-FBDC-2D53-7AAB9012852B}"/>
          </ac:spMkLst>
        </pc:spChg>
      </pc:sldChg>
      <pc:sldChg chg="modSp">
        <pc:chgData name="Nadya Lyapunova" userId="6af15858-c755-43ca-8a72-c51e3993f993" providerId="ADAL" clId="{4D4E58A0-2B21-8746-BCA1-EFEEC89E78AC}" dt="2022-12-02T16:27:07.544" v="539"/>
        <pc:sldMkLst>
          <pc:docMk/>
          <pc:sldMk cId="3689640420" sldId="1275"/>
        </pc:sldMkLst>
        <pc:spChg chg="mod">
          <ac:chgData name="Nadya Lyapunova" userId="6af15858-c755-43ca-8a72-c51e3993f993" providerId="ADAL" clId="{4D4E58A0-2B21-8746-BCA1-EFEEC89E78AC}" dt="2022-12-02T16:27:07.544" v="539"/>
          <ac:spMkLst>
            <pc:docMk/>
            <pc:sldMk cId="3689640420" sldId="1275"/>
            <ac:spMk id="3" creationId="{2132691B-2011-A649-2E68-1BA4671A9BB4}"/>
          </ac:spMkLst>
        </pc:spChg>
        <pc:spChg chg="mod">
          <ac:chgData name="Nadya Lyapunova" userId="6af15858-c755-43ca-8a72-c51e3993f993" providerId="ADAL" clId="{4D4E58A0-2B21-8746-BCA1-EFEEC89E78AC}" dt="2022-12-02T16:27:07.544" v="539"/>
          <ac:spMkLst>
            <pc:docMk/>
            <pc:sldMk cId="3689640420" sldId="1275"/>
            <ac:spMk id="4" creationId="{72F645BF-F2A6-B90B-0FB6-DF023F3AB1C5}"/>
          </ac:spMkLst>
        </pc:spChg>
      </pc:sldChg>
      <pc:sldChg chg="modSp mod">
        <pc:chgData name="Nadya Lyapunova" userId="6af15858-c755-43ca-8a72-c51e3993f993" providerId="ADAL" clId="{4D4E58A0-2B21-8746-BCA1-EFEEC89E78AC}" dt="2022-12-02T16:47:23.975" v="767" actId="1076"/>
        <pc:sldMkLst>
          <pc:docMk/>
          <pc:sldMk cId="3705670729" sldId="1276"/>
        </pc:sldMkLst>
        <pc:spChg chg="mod">
          <ac:chgData name="Nadya Lyapunova" userId="6af15858-c755-43ca-8a72-c51e3993f993" providerId="ADAL" clId="{4D4E58A0-2B21-8746-BCA1-EFEEC89E78AC}" dt="2022-12-02T16:27:07.544" v="539"/>
          <ac:spMkLst>
            <pc:docMk/>
            <pc:sldMk cId="3705670729" sldId="1276"/>
            <ac:spMk id="2" creationId="{5C7C2422-6F87-2373-024A-8FE58AF94665}"/>
          </ac:spMkLst>
        </pc:spChg>
        <pc:spChg chg="mod">
          <ac:chgData name="Nadya Lyapunova" userId="6af15858-c755-43ca-8a72-c51e3993f993" providerId="ADAL" clId="{4D4E58A0-2B21-8746-BCA1-EFEEC89E78AC}" dt="2022-12-02T16:27:07.544" v="539"/>
          <ac:spMkLst>
            <pc:docMk/>
            <pc:sldMk cId="3705670729" sldId="1276"/>
            <ac:spMk id="3" creationId="{BF750144-039A-2A84-1B45-F432A1C9B1CF}"/>
          </ac:spMkLst>
        </pc:spChg>
        <pc:spChg chg="mod">
          <ac:chgData name="Nadya Lyapunova" userId="6af15858-c755-43ca-8a72-c51e3993f993" providerId="ADAL" clId="{4D4E58A0-2B21-8746-BCA1-EFEEC89E78AC}" dt="2022-12-02T16:47:14.642" v="764" actId="14100"/>
          <ac:spMkLst>
            <pc:docMk/>
            <pc:sldMk cId="3705670729" sldId="1276"/>
            <ac:spMk id="10" creationId="{9B8E3B3D-24AA-04A2-3279-76B6F359B28D}"/>
          </ac:spMkLst>
        </pc:spChg>
        <pc:spChg chg="mod">
          <ac:chgData name="Nadya Lyapunova" userId="6af15858-c755-43ca-8a72-c51e3993f993" providerId="ADAL" clId="{4D4E58A0-2B21-8746-BCA1-EFEEC89E78AC}" dt="2022-12-02T16:47:16.559" v="765" actId="14100"/>
          <ac:spMkLst>
            <pc:docMk/>
            <pc:sldMk cId="3705670729" sldId="1276"/>
            <ac:spMk id="11" creationId="{3B61947B-B3D4-E298-F745-B8827E5A6A62}"/>
          </ac:spMkLst>
        </pc:spChg>
        <pc:spChg chg="mod">
          <ac:chgData name="Nadya Lyapunova" userId="6af15858-c755-43ca-8a72-c51e3993f993" providerId="ADAL" clId="{4D4E58A0-2B21-8746-BCA1-EFEEC89E78AC}" dt="2022-12-02T16:47:19.133" v="766" actId="14100"/>
          <ac:spMkLst>
            <pc:docMk/>
            <pc:sldMk cId="3705670729" sldId="1276"/>
            <ac:spMk id="12" creationId="{A49923F0-6C14-0C9D-502C-886851457AF2}"/>
          </ac:spMkLst>
        </pc:spChg>
        <pc:picChg chg="mod">
          <ac:chgData name="Nadya Lyapunova" userId="6af15858-c755-43ca-8a72-c51e3993f993" providerId="ADAL" clId="{4D4E58A0-2B21-8746-BCA1-EFEEC89E78AC}" dt="2022-12-02T16:47:23.975" v="767" actId="1076"/>
          <ac:picMkLst>
            <pc:docMk/>
            <pc:sldMk cId="3705670729" sldId="1276"/>
            <ac:picMk id="5" creationId="{923CE92F-AECE-F7D0-9935-06A06A8DD19E}"/>
          </ac:picMkLst>
        </pc:picChg>
      </pc:sldChg>
      <pc:sldChg chg="modSp mod">
        <pc:chgData name="Nadya Lyapunova" userId="6af15858-c755-43ca-8a72-c51e3993f993" providerId="ADAL" clId="{4D4E58A0-2B21-8746-BCA1-EFEEC89E78AC}" dt="2022-12-02T16:27:07.544" v="539"/>
        <pc:sldMkLst>
          <pc:docMk/>
          <pc:sldMk cId="4282980390" sldId="1277"/>
        </pc:sldMkLst>
        <pc:spChg chg="mod">
          <ac:chgData name="Nadya Lyapunova" userId="6af15858-c755-43ca-8a72-c51e3993f993" providerId="ADAL" clId="{4D4E58A0-2B21-8746-BCA1-EFEEC89E78AC}" dt="2022-12-02T16:27:07.544" v="539"/>
          <ac:spMkLst>
            <pc:docMk/>
            <pc:sldMk cId="4282980390" sldId="1277"/>
            <ac:spMk id="2" creationId="{C7B2D392-45E5-B95B-E68E-BF3790FCDE23}"/>
          </ac:spMkLst>
        </pc:spChg>
        <pc:spChg chg="mod">
          <ac:chgData name="Nadya Lyapunova" userId="6af15858-c755-43ca-8a72-c51e3993f993" providerId="ADAL" clId="{4D4E58A0-2B21-8746-BCA1-EFEEC89E78AC}" dt="2022-12-02T16:27:07.544" v="539"/>
          <ac:spMkLst>
            <pc:docMk/>
            <pc:sldMk cId="4282980390" sldId="1277"/>
            <ac:spMk id="3" creationId="{B450F2DF-58CE-1BCB-5CCD-7B661141881E}"/>
          </ac:spMkLst>
        </pc:spChg>
      </pc:sldChg>
      <pc:sldChg chg="modSp mod">
        <pc:chgData name="Nadya Lyapunova" userId="6af15858-c755-43ca-8a72-c51e3993f993" providerId="ADAL" clId="{4D4E58A0-2B21-8746-BCA1-EFEEC89E78AC}" dt="2022-12-02T16:44:35.759" v="705" actId="1076"/>
        <pc:sldMkLst>
          <pc:docMk/>
          <pc:sldMk cId="380208162" sldId="1278"/>
        </pc:sldMkLst>
        <pc:spChg chg="mod">
          <ac:chgData name="Nadya Lyapunova" userId="6af15858-c755-43ca-8a72-c51e3993f993" providerId="ADAL" clId="{4D4E58A0-2B21-8746-BCA1-EFEEC89E78AC}" dt="2022-12-02T16:27:07.544" v="539"/>
          <ac:spMkLst>
            <pc:docMk/>
            <pc:sldMk cId="380208162" sldId="1278"/>
            <ac:spMk id="3" creationId="{96EE83F1-5C5F-5662-CB12-DAF0F796909B}"/>
          </ac:spMkLst>
        </pc:spChg>
        <pc:spChg chg="mod">
          <ac:chgData name="Nadya Lyapunova" userId="6af15858-c755-43ca-8a72-c51e3993f993" providerId="ADAL" clId="{4D4E58A0-2B21-8746-BCA1-EFEEC89E78AC}" dt="2022-12-02T16:44:30.852" v="703" actId="14100"/>
          <ac:spMkLst>
            <pc:docMk/>
            <pc:sldMk cId="380208162" sldId="1278"/>
            <ac:spMk id="4" creationId="{49AB0DA1-B254-C2CE-EB93-F773A56EAD6A}"/>
          </ac:spMkLst>
        </pc:spChg>
        <pc:picChg chg="mod">
          <ac:chgData name="Nadya Lyapunova" userId="6af15858-c755-43ca-8a72-c51e3993f993" providerId="ADAL" clId="{4D4E58A0-2B21-8746-BCA1-EFEEC89E78AC}" dt="2022-12-02T16:44:35.759" v="705" actId="1076"/>
          <ac:picMkLst>
            <pc:docMk/>
            <pc:sldMk cId="380208162" sldId="1278"/>
            <ac:picMk id="7" creationId="{C5F377E9-7164-64F2-0E74-8BD073731F5C}"/>
          </ac:picMkLst>
        </pc:picChg>
      </pc:sldChg>
      <pc:sldChg chg="modSp mod">
        <pc:chgData name="Nadya Lyapunova" userId="6af15858-c755-43ca-8a72-c51e3993f993" providerId="ADAL" clId="{4D4E58A0-2B21-8746-BCA1-EFEEC89E78AC}" dt="2022-12-02T16:27:07.544" v="539"/>
        <pc:sldMkLst>
          <pc:docMk/>
          <pc:sldMk cId="685873595" sldId="1279"/>
        </pc:sldMkLst>
        <pc:spChg chg="mod">
          <ac:chgData name="Nadya Lyapunova" userId="6af15858-c755-43ca-8a72-c51e3993f993" providerId="ADAL" clId="{4D4E58A0-2B21-8746-BCA1-EFEEC89E78AC}" dt="2022-12-02T16:27:07.544" v="539"/>
          <ac:spMkLst>
            <pc:docMk/>
            <pc:sldMk cId="685873595" sldId="1279"/>
            <ac:spMk id="3" creationId="{D7C1C2DE-F286-9CB1-48FB-170AFE3BC4C9}"/>
          </ac:spMkLst>
        </pc:spChg>
        <pc:spChg chg="mod">
          <ac:chgData name="Nadya Lyapunova" userId="6af15858-c755-43ca-8a72-c51e3993f993" providerId="ADAL" clId="{4D4E58A0-2B21-8746-BCA1-EFEEC89E78AC}" dt="2022-12-02T16:26:55.420" v="535" actId="27636"/>
          <ac:spMkLst>
            <pc:docMk/>
            <pc:sldMk cId="685873595" sldId="1279"/>
            <ac:spMk id="4" creationId="{43AB2397-8C65-057F-9DCD-F921A5ED976C}"/>
          </ac:spMkLst>
        </pc:spChg>
      </pc:sldChg>
      <pc:sldChg chg="modSp">
        <pc:chgData name="Nadya Lyapunova" userId="6af15858-c755-43ca-8a72-c51e3993f993" providerId="ADAL" clId="{4D4E58A0-2B21-8746-BCA1-EFEEC89E78AC}" dt="2022-12-02T16:27:07.544" v="539"/>
        <pc:sldMkLst>
          <pc:docMk/>
          <pc:sldMk cId="2338528998" sldId="1280"/>
        </pc:sldMkLst>
        <pc:spChg chg="mod">
          <ac:chgData name="Nadya Lyapunova" userId="6af15858-c755-43ca-8a72-c51e3993f993" providerId="ADAL" clId="{4D4E58A0-2B21-8746-BCA1-EFEEC89E78AC}" dt="2022-12-02T16:27:07.544" v="539"/>
          <ac:spMkLst>
            <pc:docMk/>
            <pc:sldMk cId="2338528998" sldId="1280"/>
            <ac:spMk id="2" creationId="{21CEB814-8251-6818-3220-CB496877BE69}"/>
          </ac:spMkLst>
        </pc:spChg>
        <pc:spChg chg="mod">
          <ac:chgData name="Nadya Lyapunova" userId="6af15858-c755-43ca-8a72-c51e3993f993" providerId="ADAL" clId="{4D4E58A0-2B21-8746-BCA1-EFEEC89E78AC}" dt="2022-12-02T16:27:07.544" v="539"/>
          <ac:spMkLst>
            <pc:docMk/>
            <pc:sldMk cId="2338528998" sldId="1280"/>
            <ac:spMk id="3" creationId="{F6F56095-A1D8-EA8D-B973-92E51AB69A53}"/>
          </ac:spMkLst>
        </pc:spChg>
      </pc:sldChg>
      <pc:sldChg chg="addSp delSp modSp mod modClrScheme chgLayout">
        <pc:chgData name="Nadya Lyapunova" userId="6af15858-c755-43ca-8a72-c51e3993f993" providerId="ADAL" clId="{4D4E58A0-2B21-8746-BCA1-EFEEC89E78AC}" dt="2022-12-02T16:45:39.811" v="741" actId="1036"/>
        <pc:sldMkLst>
          <pc:docMk/>
          <pc:sldMk cId="2458399694" sldId="1968"/>
        </pc:sldMkLst>
        <pc:spChg chg="del mod">
          <ac:chgData name="Nadya Lyapunova" userId="6af15858-c755-43ca-8a72-c51e3993f993" providerId="ADAL" clId="{4D4E58A0-2B21-8746-BCA1-EFEEC89E78AC}" dt="2022-12-02T16:44:56.046" v="708" actId="478"/>
          <ac:spMkLst>
            <pc:docMk/>
            <pc:sldMk cId="2458399694" sldId="1968"/>
            <ac:spMk id="2" creationId="{181E36F6-5BE8-D4B6-E245-75D05075B5BF}"/>
          </ac:spMkLst>
        </pc:spChg>
        <pc:spChg chg="mod">
          <ac:chgData name="Nadya Lyapunova" userId="6af15858-c755-43ca-8a72-c51e3993f993" providerId="ADAL" clId="{4D4E58A0-2B21-8746-BCA1-EFEEC89E78AC}" dt="2022-12-02T16:45:30.209" v="734" actId="1036"/>
          <ac:spMkLst>
            <pc:docMk/>
            <pc:sldMk cId="2458399694" sldId="1968"/>
            <ac:spMk id="4" creationId="{7ECB3FD1-44F0-5913-E9C1-5667461D3AF0}"/>
          </ac:spMkLst>
        </pc:spChg>
        <pc:spChg chg="mod ord">
          <ac:chgData name="Nadya Lyapunova" userId="6af15858-c755-43ca-8a72-c51e3993f993" providerId="ADAL" clId="{4D4E58A0-2B21-8746-BCA1-EFEEC89E78AC}" dt="2022-12-02T16:45:39.811" v="741" actId="1036"/>
          <ac:spMkLst>
            <pc:docMk/>
            <pc:sldMk cId="2458399694" sldId="1968"/>
            <ac:spMk id="8" creationId="{88FD3AA5-8DE3-9385-D9C9-F45AD40E9CEE}"/>
          </ac:spMkLst>
        </pc:spChg>
        <pc:spChg chg="mod">
          <ac:chgData name="Nadya Lyapunova" userId="6af15858-c755-43ca-8a72-c51e3993f993" providerId="ADAL" clId="{4D4E58A0-2B21-8746-BCA1-EFEEC89E78AC}" dt="2022-12-02T16:45:30.209" v="734" actId="1036"/>
          <ac:spMkLst>
            <pc:docMk/>
            <pc:sldMk cId="2458399694" sldId="1968"/>
            <ac:spMk id="9" creationId="{E46BFF8D-1BF6-9048-AF25-AD0F6EDD482E}"/>
          </ac:spMkLst>
        </pc:spChg>
        <pc:spChg chg="add del mod">
          <ac:chgData name="Nadya Lyapunova" userId="6af15858-c755-43ca-8a72-c51e3993f993" providerId="ADAL" clId="{4D4E58A0-2B21-8746-BCA1-EFEEC89E78AC}" dt="2022-12-02T16:29:29.373" v="558" actId="207"/>
          <ac:spMkLst>
            <pc:docMk/>
            <pc:sldMk cId="2458399694" sldId="1968"/>
            <ac:spMk id="11" creationId="{D39DC1AD-4EC3-444B-92AF-07B41F9F2A61}"/>
          </ac:spMkLst>
        </pc:spChg>
        <pc:picChg chg="mod">
          <ac:chgData name="Nadya Lyapunova" userId="6af15858-c755-43ca-8a72-c51e3993f993" providerId="ADAL" clId="{4D4E58A0-2B21-8746-BCA1-EFEEC89E78AC}" dt="2022-12-02T16:45:30.209" v="734" actId="1036"/>
          <ac:picMkLst>
            <pc:docMk/>
            <pc:sldMk cId="2458399694" sldId="1968"/>
            <ac:picMk id="5" creationId="{195C6757-5361-EE72-15C1-83CB3B7A6EC7}"/>
          </ac:picMkLst>
        </pc:picChg>
        <pc:picChg chg="add del">
          <ac:chgData name="Nadya Lyapunova" userId="6af15858-c755-43ca-8a72-c51e3993f993" providerId="ADAL" clId="{4D4E58A0-2B21-8746-BCA1-EFEEC89E78AC}" dt="2022-12-02T16:27:22.676" v="542" actId="478"/>
          <ac:picMkLst>
            <pc:docMk/>
            <pc:sldMk cId="2458399694" sldId="1968"/>
            <ac:picMk id="13" creationId="{40617F23-4798-2D45-BC33-62A3D7A6E3F7}"/>
          </ac:picMkLst>
        </pc:picChg>
        <pc:cxnChg chg="mod">
          <ac:chgData name="Nadya Lyapunova" userId="6af15858-c755-43ca-8a72-c51e3993f993" providerId="ADAL" clId="{4D4E58A0-2B21-8746-BCA1-EFEEC89E78AC}" dt="2022-12-02T16:45:36.064" v="738" actId="1036"/>
          <ac:cxnSpMkLst>
            <pc:docMk/>
            <pc:sldMk cId="2458399694" sldId="1968"/>
            <ac:cxnSpMk id="7" creationId="{DF32EC5E-9288-7744-8DC0-45FFE16F06F7}"/>
          </ac:cxnSpMkLst>
        </pc:cxnChg>
      </pc:sldChg>
      <pc:sldChg chg="modSp mod">
        <pc:chgData name="Nadya Lyapunova" userId="6af15858-c755-43ca-8a72-c51e3993f993" providerId="ADAL" clId="{4D4E58A0-2B21-8746-BCA1-EFEEC89E78AC}" dt="2022-12-02T16:42:50.085" v="676" actId="14100"/>
        <pc:sldMkLst>
          <pc:docMk/>
          <pc:sldMk cId="87187027" sldId="1969"/>
        </pc:sldMkLst>
        <pc:spChg chg="mod">
          <ac:chgData name="Nadya Lyapunova" userId="6af15858-c755-43ca-8a72-c51e3993f993" providerId="ADAL" clId="{4D4E58A0-2B21-8746-BCA1-EFEEC89E78AC}" dt="2022-12-02T16:27:07.544" v="539"/>
          <ac:spMkLst>
            <pc:docMk/>
            <pc:sldMk cId="87187027" sldId="1969"/>
            <ac:spMk id="2" creationId="{4AB95309-D45C-F3DC-C35F-131B1754FA9F}"/>
          </ac:spMkLst>
        </pc:spChg>
        <pc:spChg chg="mod">
          <ac:chgData name="Nadya Lyapunova" userId="6af15858-c755-43ca-8a72-c51e3993f993" providerId="ADAL" clId="{4D4E58A0-2B21-8746-BCA1-EFEEC89E78AC}" dt="2022-12-02T16:42:50.085" v="676" actId="14100"/>
          <ac:spMkLst>
            <pc:docMk/>
            <pc:sldMk cId="87187027" sldId="1969"/>
            <ac:spMk id="3" creationId="{EF217517-1489-9559-872C-6E50A4523F54}"/>
          </ac:spMkLst>
        </pc:spChg>
        <pc:spChg chg="mod">
          <ac:chgData name="Nadya Lyapunova" userId="6af15858-c755-43ca-8a72-c51e3993f993" providerId="ADAL" clId="{4D4E58A0-2B21-8746-BCA1-EFEEC89E78AC}" dt="2022-12-02T16:27:07.544" v="539"/>
          <ac:spMkLst>
            <pc:docMk/>
            <pc:sldMk cId="87187027" sldId="1969"/>
            <ac:spMk id="4" creationId="{F9DD9B8D-5BAB-040B-4D5C-BF5BA06E289F}"/>
          </ac:spMkLst>
        </pc:spChg>
        <pc:picChg chg="mod">
          <ac:chgData name="Nadya Lyapunova" userId="6af15858-c755-43ca-8a72-c51e3993f993" providerId="ADAL" clId="{4D4E58A0-2B21-8746-BCA1-EFEEC89E78AC}" dt="2022-12-02T16:42:47.969" v="675" actId="1076"/>
          <ac:picMkLst>
            <pc:docMk/>
            <pc:sldMk cId="87187027" sldId="1969"/>
            <ac:picMk id="6" creationId="{2185D550-C6E8-15BD-0E5C-F2A7B8C11D2F}"/>
          </ac:picMkLst>
        </pc:picChg>
      </pc:sldChg>
      <pc:sldChg chg="addSp modSp mod">
        <pc:chgData name="Nadya Lyapunova" userId="6af15858-c755-43ca-8a72-c51e3993f993" providerId="ADAL" clId="{4D4E58A0-2B21-8746-BCA1-EFEEC89E78AC}" dt="2022-12-02T16:27:07.544" v="539"/>
        <pc:sldMkLst>
          <pc:docMk/>
          <pc:sldMk cId="3678930097" sldId="1971"/>
        </pc:sldMkLst>
        <pc:spChg chg="add mod">
          <ac:chgData name="Nadya Lyapunova" userId="6af15858-c755-43ca-8a72-c51e3993f993" providerId="ADAL" clId="{4D4E58A0-2B21-8746-BCA1-EFEEC89E78AC}" dt="2022-11-18T17:01:40.888" v="149" actId="1076"/>
          <ac:spMkLst>
            <pc:docMk/>
            <pc:sldMk cId="3678930097" sldId="1971"/>
            <ac:spMk id="2" creationId="{B50EDCDD-A93D-D51C-EFB0-13DF1D2608D5}"/>
          </ac:spMkLst>
        </pc:spChg>
        <pc:spChg chg="mod">
          <ac:chgData name="Nadya Lyapunova" userId="6af15858-c755-43ca-8a72-c51e3993f993" providerId="ADAL" clId="{4D4E58A0-2B21-8746-BCA1-EFEEC89E78AC}" dt="2022-12-02T16:27:07.544" v="539"/>
          <ac:spMkLst>
            <pc:docMk/>
            <pc:sldMk cId="3678930097" sldId="1971"/>
            <ac:spMk id="4" creationId="{96B942F2-A723-68EA-C0DF-7E6959B591D7}"/>
          </ac:spMkLst>
        </pc:spChg>
        <pc:spChg chg="add mod">
          <ac:chgData name="Nadya Lyapunova" userId="6af15858-c755-43ca-8a72-c51e3993f993" providerId="ADAL" clId="{4D4E58A0-2B21-8746-BCA1-EFEEC89E78AC}" dt="2022-11-18T16:57:56.001" v="139" actId="1076"/>
          <ac:spMkLst>
            <pc:docMk/>
            <pc:sldMk cId="3678930097" sldId="1971"/>
            <ac:spMk id="5" creationId="{901E0669-C47B-3DD4-521C-AE532B4E8F84}"/>
          </ac:spMkLst>
        </pc:spChg>
        <pc:spChg chg="add mod">
          <ac:chgData name="Nadya Lyapunova" userId="6af15858-c755-43ca-8a72-c51e3993f993" providerId="ADAL" clId="{4D4E58A0-2B21-8746-BCA1-EFEEC89E78AC}" dt="2022-11-18T17:01:56.529" v="152" actId="255"/>
          <ac:spMkLst>
            <pc:docMk/>
            <pc:sldMk cId="3678930097" sldId="1971"/>
            <ac:spMk id="6" creationId="{2F257CD7-277A-3AD1-0F19-E534F3E1AFA5}"/>
          </ac:spMkLst>
        </pc:spChg>
      </pc:sldChg>
      <pc:sldChg chg="addSp delSp modSp mod setBg">
        <pc:chgData name="Nadya Lyapunova" userId="6af15858-c755-43ca-8a72-c51e3993f993" providerId="ADAL" clId="{4D4E58A0-2B21-8746-BCA1-EFEEC89E78AC}" dt="2022-12-02T17:27:46.456" v="818" actId="1035"/>
        <pc:sldMkLst>
          <pc:docMk/>
          <pc:sldMk cId="1890746690" sldId="1973"/>
        </pc:sldMkLst>
        <pc:spChg chg="mod">
          <ac:chgData name="Nadya Lyapunova" userId="6af15858-c755-43ca-8a72-c51e3993f993" providerId="ADAL" clId="{4D4E58A0-2B21-8746-BCA1-EFEEC89E78AC}" dt="2022-12-02T17:27:46.456" v="818" actId="1035"/>
          <ac:spMkLst>
            <pc:docMk/>
            <pc:sldMk cId="1890746690" sldId="1973"/>
            <ac:spMk id="2" creationId="{589E9DDE-C95B-49B6-AC7A-19E3A89DA2ED}"/>
          </ac:spMkLst>
        </pc:spChg>
        <pc:spChg chg="mod ord">
          <ac:chgData name="Nadya Lyapunova" userId="6af15858-c755-43ca-8a72-c51e3993f993" providerId="ADAL" clId="{4D4E58A0-2B21-8746-BCA1-EFEEC89E78AC}" dt="2022-12-02T17:27:10.653" v="801" actId="26606"/>
          <ac:spMkLst>
            <pc:docMk/>
            <pc:sldMk cId="1890746690" sldId="1973"/>
            <ac:spMk id="3" creationId="{A6A947E1-F55D-4815-088F-F1FEFEDBB755}"/>
          </ac:spMkLst>
        </pc:spChg>
        <pc:spChg chg="add">
          <ac:chgData name="Nadya Lyapunova" userId="6af15858-c755-43ca-8a72-c51e3993f993" providerId="ADAL" clId="{4D4E58A0-2B21-8746-BCA1-EFEEC89E78AC}" dt="2022-12-02T17:27:10.653" v="801" actId="26606"/>
          <ac:spMkLst>
            <pc:docMk/>
            <pc:sldMk cId="1890746690" sldId="1973"/>
            <ac:spMk id="22" creationId="{F6E918B1-FA59-42EF-8A8E-B0F3D1E54084}"/>
          </ac:spMkLst>
        </pc:spChg>
        <pc:grpChg chg="add">
          <ac:chgData name="Nadya Lyapunova" userId="6af15858-c755-43ca-8a72-c51e3993f993" providerId="ADAL" clId="{4D4E58A0-2B21-8746-BCA1-EFEEC89E78AC}" dt="2022-12-02T17:27:10.653" v="801" actId="26606"/>
          <ac:grpSpMkLst>
            <pc:docMk/>
            <pc:sldMk cId="1890746690" sldId="1973"/>
            <ac:grpSpMk id="10" creationId="{4815A7B4-532E-48C9-AC24-D78ACF3339DB}"/>
          </ac:grpSpMkLst>
        </pc:grpChg>
        <pc:graphicFrameChg chg="add del mod modGraphic">
          <ac:chgData name="Nadya Lyapunova" userId="6af15858-c755-43ca-8a72-c51e3993f993" providerId="ADAL" clId="{4D4E58A0-2B21-8746-BCA1-EFEEC89E78AC}" dt="2022-12-02T17:26:09.889" v="784" actId="478"/>
          <ac:graphicFrameMkLst>
            <pc:docMk/>
            <pc:sldMk cId="1890746690" sldId="1973"/>
            <ac:graphicFrameMk id="6" creationId="{2BBC39CA-64AF-6E97-C788-A41BAA544BA2}"/>
          </ac:graphicFrameMkLst>
        </pc:graphicFrameChg>
        <pc:picChg chg="add mod">
          <ac:chgData name="Nadya Lyapunova" userId="6af15858-c755-43ca-8a72-c51e3993f993" providerId="ADAL" clId="{4D4E58A0-2B21-8746-BCA1-EFEEC89E78AC}" dt="2022-12-02T17:27:40.671" v="814" actId="1037"/>
          <ac:picMkLst>
            <pc:docMk/>
            <pc:sldMk cId="1890746690" sldId="1973"/>
            <ac:picMk id="5" creationId="{00DD8070-0F6A-1B61-1F9E-F245E7742E47}"/>
          </ac:picMkLst>
        </pc:picChg>
        <pc:picChg chg="add del mod modCrop">
          <ac:chgData name="Nadya Lyapunova" userId="6af15858-c755-43ca-8a72-c51e3993f993" providerId="ADAL" clId="{4D4E58A0-2B21-8746-BCA1-EFEEC89E78AC}" dt="2022-11-30T17:54:54.465" v="418" actId="478"/>
          <ac:picMkLst>
            <pc:docMk/>
            <pc:sldMk cId="1890746690" sldId="1973"/>
            <ac:picMk id="5" creationId="{25040C3A-9174-12A1-BEAA-0DC495230C2E}"/>
          </ac:picMkLst>
        </pc:picChg>
      </pc:sldChg>
      <pc:sldChg chg="addSp delSp modSp new mod modClrScheme chgLayout modNotesTx">
        <pc:chgData name="Nadya Lyapunova" userId="6af15858-c755-43ca-8a72-c51e3993f993" providerId="ADAL" clId="{4D4E58A0-2B21-8746-BCA1-EFEEC89E78AC}" dt="2022-12-02T16:27:07.544" v="539"/>
        <pc:sldMkLst>
          <pc:docMk/>
          <pc:sldMk cId="3329263814" sldId="1974"/>
        </pc:sldMkLst>
        <pc:spChg chg="del mod ord">
          <ac:chgData name="Nadya Lyapunova" userId="6af15858-c755-43ca-8a72-c51e3993f993" providerId="ADAL" clId="{4D4E58A0-2B21-8746-BCA1-EFEEC89E78AC}" dt="2022-11-18T16:40:26.332" v="1" actId="700"/>
          <ac:spMkLst>
            <pc:docMk/>
            <pc:sldMk cId="3329263814" sldId="1974"/>
            <ac:spMk id="2" creationId="{A7C4A43A-C713-DB18-A626-43FBDDCECF08}"/>
          </ac:spMkLst>
        </pc:spChg>
        <pc:spChg chg="mod">
          <ac:chgData name="Nadya Lyapunova" userId="6af15858-c755-43ca-8a72-c51e3993f993" providerId="ADAL" clId="{4D4E58A0-2B21-8746-BCA1-EFEEC89E78AC}" dt="2022-12-02T16:27:07.544" v="539"/>
          <ac:spMkLst>
            <pc:docMk/>
            <pc:sldMk cId="3329263814" sldId="1974"/>
            <ac:spMk id="3" creationId="{2D382B87-CD8D-A889-527E-8A7E46E547BA}"/>
          </ac:spMkLst>
        </pc:spChg>
        <pc:spChg chg="add del mod ord">
          <ac:chgData name="Nadya Lyapunova" userId="6af15858-c755-43ca-8a72-c51e3993f993" providerId="ADAL" clId="{4D4E58A0-2B21-8746-BCA1-EFEEC89E78AC}" dt="2022-11-18T16:48:06.397" v="32" actId="478"/>
          <ac:spMkLst>
            <pc:docMk/>
            <pc:sldMk cId="3329263814" sldId="1974"/>
            <ac:spMk id="3" creationId="{4BA29E51-DB1B-D0E2-3586-56F303183E13}"/>
          </ac:spMkLst>
        </pc:spChg>
        <pc:spChg chg="add mod">
          <ac:chgData name="Nadya Lyapunova" userId="6af15858-c755-43ca-8a72-c51e3993f993" providerId="ADAL" clId="{4D4E58A0-2B21-8746-BCA1-EFEEC89E78AC}" dt="2022-11-18T17:01:12.121" v="144" actId="207"/>
          <ac:spMkLst>
            <pc:docMk/>
            <pc:sldMk cId="3329263814" sldId="1974"/>
            <ac:spMk id="4" creationId="{9135C5FE-1D88-FABC-F2AF-3CDFAB361A5F}"/>
          </ac:spMkLst>
        </pc:spChg>
        <pc:spChg chg="add mod">
          <ac:chgData name="Nadya Lyapunova" userId="6af15858-c755-43ca-8a72-c51e3993f993" providerId="ADAL" clId="{4D4E58A0-2B21-8746-BCA1-EFEEC89E78AC}" dt="2022-11-18T16:50:04.643" v="93" actId="14100"/>
          <ac:spMkLst>
            <pc:docMk/>
            <pc:sldMk cId="3329263814" sldId="1974"/>
            <ac:spMk id="8" creationId="{62F08C36-EAB3-B03D-DD31-413BD9EDBCA4}"/>
          </ac:spMkLst>
        </pc:spChg>
        <pc:spChg chg="add del mod">
          <ac:chgData name="Nadya Lyapunova" userId="6af15858-c755-43ca-8a72-c51e3993f993" providerId="ADAL" clId="{4D4E58A0-2B21-8746-BCA1-EFEEC89E78AC}" dt="2022-11-18T16:48:17.006" v="36" actId="478"/>
          <ac:spMkLst>
            <pc:docMk/>
            <pc:sldMk cId="3329263814" sldId="1974"/>
            <ac:spMk id="9" creationId="{83303627-E325-CAEA-1773-9ABD89BDEB36}"/>
          </ac:spMkLst>
        </pc:spChg>
        <pc:spChg chg="add mod">
          <ac:chgData name="Nadya Lyapunova" userId="6af15858-c755-43ca-8a72-c51e3993f993" providerId="ADAL" clId="{4D4E58A0-2B21-8746-BCA1-EFEEC89E78AC}" dt="2022-11-18T17:02:17.739" v="156" actId="1076"/>
          <ac:spMkLst>
            <pc:docMk/>
            <pc:sldMk cId="3329263814" sldId="1974"/>
            <ac:spMk id="10" creationId="{9D924E75-17EC-5C7B-A5D5-6B2DC0088003}"/>
          </ac:spMkLst>
        </pc:spChg>
        <pc:picChg chg="add del mod">
          <ac:chgData name="Nadya Lyapunova" userId="6af15858-c755-43ca-8a72-c51e3993f993" providerId="ADAL" clId="{4D4E58A0-2B21-8746-BCA1-EFEEC89E78AC}" dt="2022-11-18T16:46:19.705" v="22" actId="21"/>
          <ac:picMkLst>
            <pc:docMk/>
            <pc:sldMk cId="3329263814" sldId="1974"/>
            <ac:picMk id="6" creationId="{32AF5779-A6E9-A47E-A1C6-356A3AB1E369}"/>
          </ac:picMkLst>
        </pc:picChg>
        <pc:picChg chg="add del mod">
          <ac:chgData name="Nadya Lyapunova" userId="6af15858-c755-43ca-8a72-c51e3993f993" providerId="ADAL" clId="{4D4E58A0-2B21-8746-BCA1-EFEEC89E78AC}" dt="2022-11-18T16:46:26.394" v="24"/>
          <ac:picMkLst>
            <pc:docMk/>
            <pc:sldMk cId="3329263814" sldId="1974"/>
            <ac:picMk id="7" creationId="{8A2A4AEB-D37B-AAD9-0295-AFC9FF722842}"/>
          </ac:picMkLst>
        </pc:picChg>
      </pc:sldChg>
      <pc:sldChg chg="modSp mod">
        <pc:chgData name="Nadya Lyapunova" userId="6af15858-c755-43ca-8a72-c51e3993f993" providerId="ADAL" clId="{4D4E58A0-2B21-8746-BCA1-EFEEC89E78AC}" dt="2022-12-02T16:47:03.433" v="763" actId="1037"/>
        <pc:sldMkLst>
          <pc:docMk/>
          <pc:sldMk cId="4036542193" sldId="1975"/>
        </pc:sldMkLst>
        <pc:spChg chg="mod">
          <ac:chgData name="Nadya Lyapunova" userId="6af15858-c755-43ca-8a72-c51e3993f993" providerId="ADAL" clId="{4D4E58A0-2B21-8746-BCA1-EFEEC89E78AC}" dt="2022-12-02T16:27:07.544" v="539"/>
          <ac:spMkLst>
            <pc:docMk/>
            <pc:sldMk cId="4036542193" sldId="1975"/>
            <ac:spMk id="2" creationId="{B03DC720-1363-DC0B-D8D7-134C653168D6}"/>
          </ac:spMkLst>
        </pc:spChg>
        <pc:spChg chg="mod">
          <ac:chgData name="Nadya Lyapunova" userId="6af15858-c755-43ca-8a72-c51e3993f993" providerId="ADAL" clId="{4D4E58A0-2B21-8746-BCA1-EFEEC89E78AC}" dt="2022-12-02T16:27:07.544" v="539"/>
          <ac:spMkLst>
            <pc:docMk/>
            <pc:sldMk cId="4036542193" sldId="1975"/>
            <ac:spMk id="3" creationId="{6E558923-9C74-C8DE-7F1F-7101FC1CC8EB}"/>
          </ac:spMkLst>
        </pc:spChg>
        <pc:spChg chg="mod">
          <ac:chgData name="Nadya Lyapunova" userId="6af15858-c755-43ca-8a72-c51e3993f993" providerId="ADAL" clId="{4D4E58A0-2B21-8746-BCA1-EFEEC89E78AC}" dt="2022-12-02T16:47:03.433" v="763" actId="1037"/>
          <ac:spMkLst>
            <pc:docMk/>
            <pc:sldMk cId="4036542193" sldId="1975"/>
            <ac:spMk id="5" creationId="{04DC2DE8-36A9-7A0E-5710-48600FB21DC4}"/>
          </ac:spMkLst>
        </pc:spChg>
      </pc:sldChg>
      <pc:sldMasterChg chg="addSp modSldLayout">
        <pc:chgData name="Nadya Lyapunova" userId="6af15858-c755-43ca-8a72-c51e3993f993" providerId="ADAL" clId="{4D4E58A0-2B21-8746-BCA1-EFEEC89E78AC}" dt="2022-12-02T16:26:54.776" v="533"/>
        <pc:sldMasterMkLst>
          <pc:docMk/>
          <pc:sldMasterMk cId="1441099113" sldId="2147483720"/>
        </pc:sldMasterMkLst>
        <pc:spChg chg="add">
          <ac:chgData name="Nadya Lyapunova" userId="6af15858-c755-43ca-8a72-c51e3993f993" providerId="ADAL" clId="{4D4E58A0-2B21-8746-BCA1-EFEEC89E78AC}" dt="2022-12-02T16:26:54.776" v="533"/>
          <ac:spMkLst>
            <pc:docMk/>
            <pc:sldMasterMk cId="1441099113" sldId="2147483720"/>
            <ac:spMk id="8" creationId="{C0F91D80-ECCE-4677-D02B-BBC5E4DBA662}"/>
          </ac:spMkLst>
        </pc:spChg>
        <pc:spChg chg="add">
          <ac:chgData name="Nadya Lyapunova" userId="6af15858-c755-43ca-8a72-c51e3993f993" providerId="ADAL" clId="{4D4E58A0-2B21-8746-BCA1-EFEEC89E78AC}" dt="2022-12-02T16:26:54.776" v="533"/>
          <ac:spMkLst>
            <pc:docMk/>
            <pc:sldMasterMk cId="1441099113" sldId="2147483720"/>
            <ac:spMk id="11" creationId="{3D936F55-40C1-ECCC-E661-E8C5E4C92209}"/>
          </ac:spMkLst>
        </pc:spChg>
        <pc:picChg chg="add">
          <ac:chgData name="Nadya Lyapunova" userId="6af15858-c755-43ca-8a72-c51e3993f993" providerId="ADAL" clId="{4D4E58A0-2B21-8746-BCA1-EFEEC89E78AC}" dt="2022-12-02T16:26:54.776" v="533"/>
          <ac:picMkLst>
            <pc:docMk/>
            <pc:sldMasterMk cId="1441099113" sldId="2147483720"/>
            <ac:picMk id="9" creationId="{8D70937B-F790-8FB7-0249-745953C1C2A6}"/>
          </ac:picMkLst>
        </pc:picChg>
        <pc:picChg chg="add">
          <ac:chgData name="Nadya Lyapunova" userId="6af15858-c755-43ca-8a72-c51e3993f993" providerId="ADAL" clId="{4D4E58A0-2B21-8746-BCA1-EFEEC89E78AC}" dt="2022-12-02T16:26:54.776" v="533"/>
          <ac:picMkLst>
            <pc:docMk/>
            <pc:sldMasterMk cId="1441099113" sldId="2147483720"/>
            <ac:picMk id="10" creationId="{A05F2074-00E2-F8FD-5FFF-3D093DF265B9}"/>
          </ac:picMkLst>
        </pc:picChg>
        <pc:picChg chg="add">
          <ac:chgData name="Nadya Lyapunova" userId="6af15858-c755-43ca-8a72-c51e3993f993" providerId="ADAL" clId="{4D4E58A0-2B21-8746-BCA1-EFEEC89E78AC}" dt="2022-12-02T16:26:54.776" v="533"/>
          <ac:picMkLst>
            <pc:docMk/>
            <pc:sldMasterMk cId="1441099113" sldId="2147483720"/>
            <ac:picMk id="12" creationId="{D2352E94-2964-6E38-0C5A-D0692FCA8E2B}"/>
          </ac:picMkLst>
        </pc:picChg>
        <pc:sldLayoutChg chg="addSp">
          <pc:chgData name="Nadya Lyapunova" userId="6af15858-c755-43ca-8a72-c51e3993f993" providerId="ADAL" clId="{4D4E58A0-2B21-8746-BCA1-EFEEC89E78AC}" dt="2022-12-02T16:26:54.776" v="533"/>
          <pc:sldLayoutMkLst>
            <pc:docMk/>
            <pc:sldMasterMk cId="1441099113" sldId="2147483720"/>
            <pc:sldLayoutMk cId="4069369273" sldId="2147483722"/>
          </pc:sldLayoutMkLst>
          <pc:spChg chg="add">
            <ac:chgData name="Nadya Lyapunova" userId="6af15858-c755-43ca-8a72-c51e3993f993" providerId="ADAL" clId="{4D4E58A0-2B21-8746-BCA1-EFEEC89E78AC}" dt="2022-12-02T16:26:54.776" v="533"/>
            <ac:spMkLst>
              <pc:docMk/>
              <pc:sldMasterMk cId="1441099113" sldId="2147483720"/>
              <pc:sldLayoutMk cId="4069369273" sldId="2147483722"/>
              <ac:spMk id="7" creationId="{4CAED91D-B011-AB66-C964-41AB11D3423A}"/>
            </ac:spMkLst>
          </pc:spChg>
          <pc:spChg chg="add">
            <ac:chgData name="Nadya Lyapunova" userId="6af15858-c755-43ca-8a72-c51e3993f993" providerId="ADAL" clId="{4D4E58A0-2B21-8746-BCA1-EFEEC89E78AC}" dt="2022-12-02T16:26:54.776" v="533"/>
            <ac:spMkLst>
              <pc:docMk/>
              <pc:sldMasterMk cId="1441099113" sldId="2147483720"/>
              <pc:sldLayoutMk cId="4069369273" sldId="2147483722"/>
              <ac:spMk id="9" creationId="{A888C807-7553-426A-162A-E7853B722CC7}"/>
            </ac:spMkLst>
          </pc:spChg>
          <pc:picChg chg="add">
            <ac:chgData name="Nadya Lyapunova" userId="6af15858-c755-43ca-8a72-c51e3993f993" providerId="ADAL" clId="{4D4E58A0-2B21-8746-BCA1-EFEEC89E78AC}" dt="2022-12-02T16:26:54.776" v="533"/>
            <ac:picMkLst>
              <pc:docMk/>
              <pc:sldMasterMk cId="1441099113" sldId="2147483720"/>
              <pc:sldLayoutMk cId="4069369273" sldId="2147483722"/>
              <ac:picMk id="8" creationId="{CF70B626-E9E5-F8F4-08F7-40CFACDAFB53}"/>
            </ac:picMkLst>
          </pc:picChg>
          <pc:picChg chg="add">
            <ac:chgData name="Nadya Lyapunova" userId="6af15858-c755-43ca-8a72-c51e3993f993" providerId="ADAL" clId="{4D4E58A0-2B21-8746-BCA1-EFEEC89E78AC}" dt="2022-12-02T16:26:54.776" v="533"/>
            <ac:picMkLst>
              <pc:docMk/>
              <pc:sldMasterMk cId="1441099113" sldId="2147483720"/>
              <pc:sldLayoutMk cId="4069369273" sldId="2147483722"/>
              <ac:picMk id="10" creationId="{D60811BE-D01E-BADD-E614-DE210794125C}"/>
            </ac:picMkLst>
          </pc:picChg>
        </pc:sldLayoutChg>
        <pc:sldLayoutChg chg="addSp">
          <pc:chgData name="Nadya Lyapunova" userId="6af15858-c755-43ca-8a72-c51e3993f993" providerId="ADAL" clId="{4D4E58A0-2B21-8746-BCA1-EFEEC89E78AC}" dt="2022-12-02T16:26:54.776" v="533"/>
          <pc:sldLayoutMkLst>
            <pc:docMk/>
            <pc:sldMasterMk cId="1441099113" sldId="2147483720"/>
            <pc:sldLayoutMk cId="1749294335" sldId="2147483723"/>
          </pc:sldLayoutMkLst>
          <pc:spChg chg="add">
            <ac:chgData name="Nadya Lyapunova" userId="6af15858-c755-43ca-8a72-c51e3993f993" providerId="ADAL" clId="{4D4E58A0-2B21-8746-BCA1-EFEEC89E78AC}" dt="2022-12-02T16:26:54.776" v="533"/>
            <ac:spMkLst>
              <pc:docMk/>
              <pc:sldMasterMk cId="1441099113" sldId="2147483720"/>
              <pc:sldLayoutMk cId="1749294335" sldId="2147483723"/>
              <ac:spMk id="7" creationId="{3FB91D3B-DB9D-D197-A329-04EFD82EFCDB}"/>
            </ac:spMkLst>
          </pc:spChg>
          <pc:spChg chg="add">
            <ac:chgData name="Nadya Lyapunova" userId="6af15858-c755-43ca-8a72-c51e3993f993" providerId="ADAL" clId="{4D4E58A0-2B21-8746-BCA1-EFEEC89E78AC}" dt="2022-12-02T16:26:54.776" v="533"/>
            <ac:spMkLst>
              <pc:docMk/>
              <pc:sldMasterMk cId="1441099113" sldId="2147483720"/>
              <pc:sldLayoutMk cId="1749294335" sldId="2147483723"/>
              <ac:spMk id="9" creationId="{482C7AA2-96FD-279C-801F-CEE7F695936B}"/>
            </ac:spMkLst>
          </pc:spChg>
          <pc:picChg chg="add">
            <ac:chgData name="Nadya Lyapunova" userId="6af15858-c755-43ca-8a72-c51e3993f993" providerId="ADAL" clId="{4D4E58A0-2B21-8746-BCA1-EFEEC89E78AC}" dt="2022-12-02T16:26:54.776" v="533"/>
            <ac:picMkLst>
              <pc:docMk/>
              <pc:sldMasterMk cId="1441099113" sldId="2147483720"/>
              <pc:sldLayoutMk cId="1749294335" sldId="2147483723"/>
              <ac:picMk id="8" creationId="{C9C9BC37-F1E3-BDF8-377F-5EC576C1DB77}"/>
            </ac:picMkLst>
          </pc:picChg>
          <pc:picChg chg="add">
            <ac:chgData name="Nadya Lyapunova" userId="6af15858-c755-43ca-8a72-c51e3993f993" providerId="ADAL" clId="{4D4E58A0-2B21-8746-BCA1-EFEEC89E78AC}" dt="2022-12-02T16:26:54.776" v="533"/>
            <ac:picMkLst>
              <pc:docMk/>
              <pc:sldMasterMk cId="1441099113" sldId="2147483720"/>
              <pc:sldLayoutMk cId="1749294335" sldId="2147483723"/>
              <ac:picMk id="10" creationId="{C60EA847-B8ED-C429-3017-9758A651A765}"/>
            </ac:picMkLst>
          </pc:picChg>
        </pc:sldLayoutChg>
      </pc:sldMasterChg>
      <pc:sldMasterChg chg="addSp delSp modSp mod modSldLayout">
        <pc:chgData name="Nadya Lyapunova" userId="6af15858-c755-43ca-8a72-c51e3993f993" providerId="ADAL" clId="{4D4E58A0-2B21-8746-BCA1-EFEEC89E78AC}" dt="2022-12-02T16:28:10.499" v="555" actId="478"/>
        <pc:sldMasterMkLst>
          <pc:docMk/>
          <pc:sldMasterMk cId="1812013675" sldId="2147483739"/>
        </pc:sldMasterMkLst>
        <pc:spChg chg="add del">
          <ac:chgData name="Nadya Lyapunova" userId="6af15858-c755-43ca-8a72-c51e3993f993" providerId="ADAL" clId="{4D4E58A0-2B21-8746-BCA1-EFEEC89E78AC}" dt="2022-12-02T16:27:52.286" v="548" actId="478"/>
          <ac:spMkLst>
            <pc:docMk/>
            <pc:sldMasterMk cId="1812013675" sldId="2147483739"/>
            <ac:spMk id="7" creationId="{CB6747F0-59E1-12E7-FFD2-02B2BD355168}"/>
          </ac:spMkLst>
        </pc:spChg>
        <pc:spChg chg="add del mod">
          <ac:chgData name="Nadya Lyapunova" userId="6af15858-c755-43ca-8a72-c51e3993f993" providerId="ADAL" clId="{4D4E58A0-2B21-8746-BCA1-EFEEC89E78AC}" dt="2022-12-02T16:27:48.406" v="545" actId="478"/>
          <ac:spMkLst>
            <pc:docMk/>
            <pc:sldMasterMk cId="1812013675" sldId="2147483739"/>
            <ac:spMk id="10" creationId="{FDFD541D-1B1B-9FE8-07B5-0A420E0D9C54}"/>
          </ac:spMkLst>
        </pc:spChg>
        <pc:picChg chg="add del">
          <ac:chgData name="Nadya Lyapunova" userId="6af15858-c755-43ca-8a72-c51e3993f993" providerId="ADAL" clId="{4D4E58A0-2B21-8746-BCA1-EFEEC89E78AC}" dt="2022-12-02T16:27:51.186" v="547" actId="478"/>
          <ac:picMkLst>
            <pc:docMk/>
            <pc:sldMasterMk cId="1812013675" sldId="2147483739"/>
            <ac:picMk id="8" creationId="{092C4A3C-61FF-8A28-5F18-CB851ACBA9EA}"/>
          </ac:picMkLst>
        </pc:picChg>
        <pc:picChg chg="add del">
          <ac:chgData name="Nadya Lyapunova" userId="6af15858-c755-43ca-8a72-c51e3993f993" providerId="ADAL" clId="{4D4E58A0-2B21-8746-BCA1-EFEEC89E78AC}" dt="2022-12-02T16:27:49.530" v="546" actId="478"/>
          <ac:picMkLst>
            <pc:docMk/>
            <pc:sldMasterMk cId="1812013675" sldId="2147483739"/>
            <ac:picMk id="9" creationId="{CD2BB3FA-9E10-8CBA-0A48-B2105AA0E5D5}"/>
          </ac:picMkLst>
        </pc:picChg>
        <pc:picChg chg="add">
          <ac:chgData name="Nadya Lyapunova" userId="6af15858-c755-43ca-8a72-c51e3993f993" providerId="ADAL" clId="{4D4E58A0-2B21-8746-BCA1-EFEEC89E78AC}" dt="2022-12-02T16:27:07.544" v="539"/>
          <ac:picMkLst>
            <pc:docMk/>
            <pc:sldMasterMk cId="1812013675" sldId="2147483739"/>
            <ac:picMk id="11" creationId="{A330C120-A620-69C2-1E8D-3314AEF2E50F}"/>
          </ac:picMkLst>
        </pc:picChg>
        <pc:sldLayoutChg chg="addSp delSp modSp mod">
          <pc:chgData name="Nadya Lyapunova" userId="6af15858-c755-43ca-8a72-c51e3993f993" providerId="ADAL" clId="{4D4E58A0-2B21-8746-BCA1-EFEEC89E78AC}" dt="2022-12-02T16:28:04.354" v="552" actId="478"/>
          <pc:sldLayoutMkLst>
            <pc:docMk/>
            <pc:sldMasterMk cId="1812013675" sldId="2147483739"/>
            <pc:sldLayoutMk cId="3159005852" sldId="2147483741"/>
          </pc:sldLayoutMkLst>
          <pc:spChg chg="add del">
            <ac:chgData name="Nadya Lyapunova" userId="6af15858-c755-43ca-8a72-c51e3993f993" providerId="ADAL" clId="{4D4E58A0-2B21-8746-BCA1-EFEEC89E78AC}" dt="2022-12-02T16:28:04.354" v="552" actId="478"/>
            <ac:spMkLst>
              <pc:docMk/>
              <pc:sldMasterMk cId="1812013675" sldId="2147483739"/>
              <pc:sldLayoutMk cId="3159005852" sldId="2147483741"/>
              <ac:spMk id="7" creationId="{808CDDD2-4716-806D-9A6B-B162FE1655DB}"/>
            </ac:spMkLst>
          </pc:spChg>
          <pc:spChg chg="add del mod">
            <ac:chgData name="Nadya Lyapunova" userId="6af15858-c755-43ca-8a72-c51e3993f993" providerId="ADAL" clId="{4D4E58A0-2B21-8746-BCA1-EFEEC89E78AC}" dt="2022-12-02T16:28:02.683" v="550" actId="478"/>
            <ac:spMkLst>
              <pc:docMk/>
              <pc:sldMasterMk cId="1812013675" sldId="2147483739"/>
              <pc:sldLayoutMk cId="3159005852" sldId="2147483741"/>
              <ac:spMk id="9" creationId="{66E9E0BD-6EDA-BCF6-EF5D-718598AC1F5D}"/>
            </ac:spMkLst>
          </pc:spChg>
          <pc:picChg chg="add del">
            <ac:chgData name="Nadya Lyapunova" userId="6af15858-c755-43ca-8a72-c51e3993f993" providerId="ADAL" clId="{4D4E58A0-2B21-8746-BCA1-EFEEC89E78AC}" dt="2022-12-02T16:28:03.097" v="551" actId="478"/>
            <ac:picMkLst>
              <pc:docMk/>
              <pc:sldMasterMk cId="1812013675" sldId="2147483739"/>
              <pc:sldLayoutMk cId="3159005852" sldId="2147483741"/>
              <ac:picMk id="8" creationId="{27C5100F-E9CB-4AED-E273-0140F52BA9A3}"/>
            </ac:picMkLst>
          </pc:picChg>
          <pc:picChg chg="add">
            <ac:chgData name="Nadya Lyapunova" userId="6af15858-c755-43ca-8a72-c51e3993f993" providerId="ADAL" clId="{4D4E58A0-2B21-8746-BCA1-EFEEC89E78AC}" dt="2022-12-02T16:27:07.544" v="539"/>
            <ac:picMkLst>
              <pc:docMk/>
              <pc:sldMasterMk cId="1812013675" sldId="2147483739"/>
              <pc:sldLayoutMk cId="3159005852" sldId="2147483741"/>
              <ac:picMk id="10" creationId="{F5E0BA98-6A4A-2E49-2F99-C88FB40C7C46}"/>
            </ac:picMkLst>
          </pc:picChg>
        </pc:sldLayoutChg>
        <pc:sldLayoutChg chg="addSp delSp mod">
          <pc:chgData name="Nadya Lyapunova" userId="6af15858-c755-43ca-8a72-c51e3993f993" providerId="ADAL" clId="{4D4E58A0-2B21-8746-BCA1-EFEEC89E78AC}" dt="2022-12-02T16:28:10.499" v="555" actId="478"/>
          <pc:sldLayoutMkLst>
            <pc:docMk/>
            <pc:sldMasterMk cId="1812013675" sldId="2147483739"/>
            <pc:sldLayoutMk cId="1783360986" sldId="2147483742"/>
          </pc:sldLayoutMkLst>
          <pc:spChg chg="add del">
            <ac:chgData name="Nadya Lyapunova" userId="6af15858-c755-43ca-8a72-c51e3993f993" providerId="ADAL" clId="{4D4E58A0-2B21-8746-BCA1-EFEEC89E78AC}" dt="2022-12-02T16:28:10.499" v="555" actId="478"/>
            <ac:spMkLst>
              <pc:docMk/>
              <pc:sldMasterMk cId="1812013675" sldId="2147483739"/>
              <pc:sldLayoutMk cId="1783360986" sldId="2147483742"/>
              <ac:spMk id="7" creationId="{75397342-E635-1715-3461-75B73935A4A7}"/>
            </ac:spMkLst>
          </pc:spChg>
          <pc:spChg chg="add del">
            <ac:chgData name="Nadya Lyapunova" userId="6af15858-c755-43ca-8a72-c51e3993f993" providerId="ADAL" clId="{4D4E58A0-2B21-8746-BCA1-EFEEC89E78AC}" dt="2022-12-02T16:28:06.375" v="553" actId="478"/>
            <ac:spMkLst>
              <pc:docMk/>
              <pc:sldMasterMk cId="1812013675" sldId="2147483739"/>
              <pc:sldLayoutMk cId="1783360986" sldId="2147483742"/>
              <ac:spMk id="9" creationId="{831BBEC5-586B-6CC8-9884-358EF50AEB43}"/>
            </ac:spMkLst>
          </pc:spChg>
          <pc:picChg chg="add del">
            <ac:chgData name="Nadya Lyapunova" userId="6af15858-c755-43ca-8a72-c51e3993f993" providerId="ADAL" clId="{4D4E58A0-2B21-8746-BCA1-EFEEC89E78AC}" dt="2022-12-02T16:28:09.578" v="554" actId="478"/>
            <ac:picMkLst>
              <pc:docMk/>
              <pc:sldMasterMk cId="1812013675" sldId="2147483739"/>
              <pc:sldLayoutMk cId="1783360986" sldId="2147483742"/>
              <ac:picMk id="8" creationId="{BEE04E4D-653F-E1D1-3856-B5822F649648}"/>
            </ac:picMkLst>
          </pc:picChg>
          <pc:picChg chg="add">
            <ac:chgData name="Nadya Lyapunova" userId="6af15858-c755-43ca-8a72-c51e3993f993" providerId="ADAL" clId="{4D4E58A0-2B21-8746-BCA1-EFEEC89E78AC}" dt="2022-12-02T16:27:07.544" v="539"/>
            <ac:picMkLst>
              <pc:docMk/>
              <pc:sldMasterMk cId="1812013675" sldId="2147483739"/>
              <pc:sldLayoutMk cId="1783360986" sldId="2147483742"/>
              <ac:picMk id="10" creationId="{A2F45B50-AEDC-4DF8-7E8D-32F8A6F95009}"/>
            </ac:picMkLst>
          </pc:picChg>
        </pc:sldLayoutChg>
      </pc:sldMasterChg>
    </pc:docChg>
  </pc:docChgLst>
  <pc:docChgLst>
    <pc:chgData name="Liz Pettit" userId="cd5fe16b-7ec4-4b24-b066-993bffdb1467" providerId="ADAL" clId="{4DB036DF-C23D-45CF-959F-91008DEC3063}"/>
    <pc:docChg chg="undo custSel addSld modSld sldOrd">
      <pc:chgData name="Liz Pettit" userId="cd5fe16b-7ec4-4b24-b066-993bffdb1467" providerId="ADAL" clId="{4DB036DF-C23D-45CF-959F-91008DEC3063}" dt="2022-11-23T14:39:11.843" v="490" actId="20577"/>
      <pc:docMkLst>
        <pc:docMk/>
      </pc:docMkLst>
      <pc:sldChg chg="modSp mod">
        <pc:chgData name="Liz Pettit" userId="cd5fe16b-7ec4-4b24-b066-993bffdb1467" providerId="ADAL" clId="{4DB036DF-C23D-45CF-959F-91008DEC3063}" dt="2022-11-23T14:39:11.843" v="490" actId="20577"/>
        <pc:sldMkLst>
          <pc:docMk/>
          <pc:sldMk cId="2178551143" sldId="1273"/>
        </pc:sldMkLst>
        <pc:spChg chg="mod">
          <ac:chgData name="Liz Pettit" userId="cd5fe16b-7ec4-4b24-b066-993bffdb1467" providerId="ADAL" clId="{4DB036DF-C23D-45CF-959F-91008DEC3063}" dt="2022-11-23T14:39:02.498" v="484" actId="14100"/>
          <ac:spMkLst>
            <pc:docMk/>
            <pc:sldMk cId="2178551143" sldId="1273"/>
            <ac:spMk id="4" creationId="{2C3F93C4-466A-7BD9-9259-B5FA9DCA20E5}"/>
          </ac:spMkLst>
        </pc:spChg>
        <pc:spChg chg="mod">
          <ac:chgData name="Liz Pettit" userId="cd5fe16b-7ec4-4b24-b066-993bffdb1467" providerId="ADAL" clId="{4DB036DF-C23D-45CF-959F-91008DEC3063}" dt="2022-11-23T14:39:11.843" v="490" actId="20577"/>
          <ac:spMkLst>
            <pc:docMk/>
            <pc:sldMk cId="2178551143" sldId="1273"/>
            <ac:spMk id="5" creationId="{C7848322-A834-23AD-6E8B-63F55596694D}"/>
          </ac:spMkLst>
        </pc:spChg>
      </pc:sldChg>
      <pc:sldChg chg="addSp delSp modSp mod">
        <pc:chgData name="Liz Pettit" userId="cd5fe16b-7ec4-4b24-b066-993bffdb1467" providerId="ADAL" clId="{4DB036DF-C23D-45CF-959F-91008DEC3063}" dt="2022-11-23T14:34:07.361" v="475" actId="1076"/>
        <pc:sldMkLst>
          <pc:docMk/>
          <pc:sldMk cId="3619044099" sldId="1274"/>
        </pc:sldMkLst>
        <pc:spChg chg="add mod">
          <ac:chgData name="Liz Pettit" userId="cd5fe16b-7ec4-4b24-b066-993bffdb1467" providerId="ADAL" clId="{4DB036DF-C23D-45CF-959F-91008DEC3063}" dt="2022-11-23T14:30:36.493" v="439" actId="21"/>
          <ac:spMkLst>
            <pc:docMk/>
            <pc:sldMk cId="3619044099" sldId="1274"/>
            <ac:spMk id="4" creationId="{BFF6AC08-7E07-235A-FE28-7963BE97A220}"/>
          </ac:spMkLst>
        </pc:spChg>
        <pc:spChg chg="add del mod">
          <ac:chgData name="Liz Pettit" userId="cd5fe16b-7ec4-4b24-b066-993bffdb1467" providerId="ADAL" clId="{4DB036DF-C23D-45CF-959F-91008DEC3063}" dt="2022-11-23T14:34:02.800" v="474" actId="478"/>
          <ac:spMkLst>
            <pc:docMk/>
            <pc:sldMk cId="3619044099" sldId="1274"/>
            <ac:spMk id="8" creationId="{F16B25C8-9FB8-1989-C997-0EC448E48B3B}"/>
          </ac:spMkLst>
        </pc:spChg>
        <pc:spChg chg="add mod">
          <ac:chgData name="Liz Pettit" userId="cd5fe16b-7ec4-4b24-b066-993bffdb1467" providerId="ADAL" clId="{4DB036DF-C23D-45CF-959F-91008DEC3063}" dt="2022-11-23T14:34:07.361" v="475" actId="1076"/>
          <ac:spMkLst>
            <pc:docMk/>
            <pc:sldMk cId="3619044099" sldId="1274"/>
            <ac:spMk id="9" creationId="{17AA6174-B488-FBDC-2D53-7AAB9012852B}"/>
          </ac:spMkLst>
        </pc:spChg>
        <pc:picChg chg="add mod ord">
          <ac:chgData name="Liz Pettit" userId="cd5fe16b-7ec4-4b24-b066-993bffdb1467" providerId="ADAL" clId="{4DB036DF-C23D-45CF-959F-91008DEC3063}" dt="2022-11-23T14:30:07.921" v="435" actId="171"/>
          <ac:picMkLst>
            <pc:docMk/>
            <pc:sldMk cId="3619044099" sldId="1274"/>
            <ac:picMk id="6" creationId="{5DABA85B-6564-DB6D-0870-552D99838999}"/>
          </ac:picMkLst>
        </pc:picChg>
        <pc:picChg chg="del">
          <ac:chgData name="Liz Pettit" userId="cd5fe16b-7ec4-4b24-b066-993bffdb1467" providerId="ADAL" clId="{4DB036DF-C23D-45CF-959F-91008DEC3063}" dt="2022-11-23T14:20:58.927" v="0" actId="478"/>
          <ac:picMkLst>
            <pc:docMk/>
            <pc:sldMk cId="3619044099" sldId="1274"/>
            <ac:picMk id="7" creationId="{1C0ADB0C-1F0F-5BFB-35A2-BAFE1971A15D}"/>
          </ac:picMkLst>
        </pc:picChg>
      </pc:sldChg>
      <pc:sldChg chg="ord">
        <pc:chgData name="Liz Pettit" userId="cd5fe16b-7ec4-4b24-b066-993bffdb1467" providerId="ADAL" clId="{4DB036DF-C23D-45CF-959F-91008DEC3063}" dt="2022-11-23T14:23:40.907" v="63"/>
        <pc:sldMkLst>
          <pc:docMk/>
          <pc:sldMk cId="3689640420" sldId="1275"/>
        </pc:sldMkLst>
      </pc:sldChg>
      <pc:sldChg chg="addSp delSp modSp add mod modNotesTx">
        <pc:chgData name="Liz Pettit" userId="cd5fe16b-7ec4-4b24-b066-993bffdb1467" providerId="ADAL" clId="{4DB036DF-C23D-45CF-959F-91008DEC3063}" dt="2022-11-23T14:35:20.668" v="479" actId="478"/>
        <pc:sldMkLst>
          <pc:docMk/>
          <pc:sldMk cId="4036542193" sldId="1975"/>
        </pc:sldMkLst>
        <pc:spChg chg="mod">
          <ac:chgData name="Liz Pettit" userId="cd5fe16b-7ec4-4b24-b066-993bffdb1467" providerId="ADAL" clId="{4DB036DF-C23D-45CF-959F-91008DEC3063}" dt="2022-11-23T14:23:56.540" v="74" actId="20577"/>
          <ac:spMkLst>
            <pc:docMk/>
            <pc:sldMk cId="4036542193" sldId="1975"/>
            <ac:spMk id="2" creationId="{B03DC720-1363-DC0B-D8D7-134C653168D6}"/>
          </ac:spMkLst>
        </pc:spChg>
        <pc:spChg chg="del mod">
          <ac:chgData name="Liz Pettit" userId="cd5fe16b-7ec4-4b24-b066-993bffdb1467" providerId="ADAL" clId="{4DB036DF-C23D-45CF-959F-91008DEC3063}" dt="2022-11-23T14:32:57.747" v="459" actId="478"/>
          <ac:spMkLst>
            <pc:docMk/>
            <pc:sldMk cId="4036542193" sldId="1975"/>
            <ac:spMk id="4" creationId="{BFF6AC08-7E07-235A-FE28-7963BE97A220}"/>
          </ac:spMkLst>
        </pc:spChg>
        <pc:spChg chg="add mod ord">
          <ac:chgData name="Liz Pettit" userId="cd5fe16b-7ec4-4b24-b066-993bffdb1467" providerId="ADAL" clId="{4DB036DF-C23D-45CF-959F-91008DEC3063}" dt="2022-11-23T14:34:15.738" v="476" actId="12788"/>
          <ac:spMkLst>
            <pc:docMk/>
            <pc:sldMk cId="4036542193" sldId="1975"/>
            <ac:spMk id="5" creationId="{04DC2DE8-36A9-7A0E-5710-48600FB21DC4}"/>
          </ac:spMkLst>
        </pc:spChg>
        <pc:picChg chg="add mod">
          <ac:chgData name="Liz Pettit" userId="cd5fe16b-7ec4-4b24-b066-993bffdb1467" providerId="ADAL" clId="{4DB036DF-C23D-45CF-959F-91008DEC3063}" dt="2022-11-23T14:32:51.978" v="457" actId="1076"/>
          <ac:picMkLst>
            <pc:docMk/>
            <pc:sldMk cId="4036542193" sldId="1975"/>
            <ac:picMk id="7" creationId="{01D2A6D3-39F1-84CB-8777-E443C4E31781}"/>
          </ac:picMkLst>
        </pc:picChg>
        <pc:picChg chg="add mod">
          <ac:chgData name="Liz Pettit" userId="cd5fe16b-7ec4-4b24-b066-993bffdb1467" providerId="ADAL" clId="{4DB036DF-C23D-45CF-959F-91008DEC3063}" dt="2022-11-23T14:32:54.786" v="458" actId="1076"/>
          <ac:picMkLst>
            <pc:docMk/>
            <pc:sldMk cId="4036542193" sldId="1975"/>
            <ac:picMk id="9" creationId="{6F024E1B-338A-4277-58F8-40A21429A061}"/>
          </ac:picMkLst>
        </pc:picChg>
        <pc:picChg chg="add del mod">
          <ac:chgData name="Liz Pettit" userId="cd5fe16b-7ec4-4b24-b066-993bffdb1467" providerId="ADAL" clId="{4DB036DF-C23D-45CF-959F-91008DEC3063}" dt="2022-11-23T14:35:20.668" v="479" actId="478"/>
          <ac:picMkLst>
            <pc:docMk/>
            <pc:sldMk cId="4036542193" sldId="1975"/>
            <ac:picMk id="11" creationId="{CB9967E9-E1AC-69E5-AE4B-DF8CA7E0E09A}"/>
          </ac:picMkLst>
        </pc:picChg>
      </pc:sldChg>
    </pc:docChg>
  </pc:docChgLst>
  <pc:docChgLst>
    <pc:chgData name="Nadya Lyapunova" userId="6af15858-c755-43ca-8a72-c51e3993f993" providerId="ADAL" clId="{A36F0B9F-DF8C-F143-B941-1BA0366BF8E4}"/>
    <pc:docChg chg="undo custSel modSld modMainMaster">
      <pc:chgData name="Nadya Lyapunova" userId="6af15858-c755-43ca-8a72-c51e3993f993" providerId="ADAL" clId="{A36F0B9F-DF8C-F143-B941-1BA0366BF8E4}" dt="2023-02-15T18:09:40.131" v="251" actId="1076"/>
      <pc:docMkLst>
        <pc:docMk/>
      </pc:docMkLst>
      <pc:sldChg chg="addSp delSp modSp mod modClrScheme chgLayout">
        <pc:chgData name="Nadya Lyapunova" userId="6af15858-c755-43ca-8a72-c51e3993f993" providerId="ADAL" clId="{A36F0B9F-DF8C-F143-B941-1BA0366BF8E4}" dt="2023-02-15T18:09:16.195" v="249"/>
        <pc:sldMkLst>
          <pc:docMk/>
          <pc:sldMk cId="2643745771" sldId="1266"/>
        </pc:sldMkLst>
        <pc:spChg chg="del">
          <ac:chgData name="Nadya Lyapunova" userId="6af15858-c755-43ca-8a72-c51e3993f993" providerId="ADAL" clId="{A36F0B9F-DF8C-F143-B941-1BA0366BF8E4}" dt="2023-02-15T17:54:58" v="42" actId="478"/>
          <ac:spMkLst>
            <pc:docMk/>
            <pc:sldMk cId="2643745771" sldId="1266"/>
            <ac:spMk id="2" creationId="{7FDD0AD0-0BF5-4B40-A33D-04F2667983F4}"/>
          </ac:spMkLst>
        </pc:spChg>
        <pc:spChg chg="add del mod">
          <ac:chgData name="Nadya Lyapunova" userId="6af15858-c755-43ca-8a72-c51e3993f993" providerId="ADAL" clId="{A36F0B9F-DF8C-F143-B941-1BA0366BF8E4}" dt="2023-02-15T17:55:57.863" v="59"/>
          <ac:spMkLst>
            <pc:docMk/>
            <pc:sldMk cId="2643745771" sldId="1266"/>
            <ac:spMk id="6" creationId="{4E8ACD00-34F3-523F-0D63-D17CC66AB169}"/>
          </ac:spMkLst>
        </pc:spChg>
        <pc:spChg chg="add del mod ord">
          <ac:chgData name="Nadya Lyapunova" userId="6af15858-c755-43ca-8a72-c51e3993f993" providerId="ADAL" clId="{A36F0B9F-DF8C-F143-B941-1BA0366BF8E4}" dt="2023-02-15T18:09:04.205" v="248" actId="478"/>
          <ac:spMkLst>
            <pc:docMk/>
            <pc:sldMk cId="2643745771" sldId="1266"/>
            <ac:spMk id="7" creationId="{4DA4220B-666B-C102-5A81-E9CF9BD9DF30}"/>
          </ac:spMkLst>
        </pc:spChg>
        <pc:spChg chg="add del mod ord">
          <ac:chgData name="Nadya Lyapunova" userId="6af15858-c755-43ca-8a72-c51e3993f993" providerId="ADAL" clId="{A36F0B9F-DF8C-F143-B941-1BA0366BF8E4}" dt="2023-02-15T18:09:02.438" v="247" actId="478"/>
          <ac:spMkLst>
            <pc:docMk/>
            <pc:sldMk cId="2643745771" sldId="1266"/>
            <ac:spMk id="8" creationId="{E2EEC9A8-3BD3-A055-BDFE-04BB2B637F3A}"/>
          </ac:spMkLst>
        </pc:spChg>
        <pc:spChg chg="add mod">
          <ac:chgData name="Nadya Lyapunova" userId="6af15858-c755-43ca-8a72-c51e3993f993" providerId="ADAL" clId="{A36F0B9F-DF8C-F143-B941-1BA0366BF8E4}" dt="2023-02-15T18:09:16.195" v="249"/>
          <ac:spMkLst>
            <pc:docMk/>
            <pc:sldMk cId="2643745771" sldId="1266"/>
            <ac:spMk id="9" creationId="{A4BCFFD1-A411-20E5-D635-E07FB1F59EF1}"/>
          </ac:spMkLst>
        </pc:spChg>
        <pc:spChg chg="add mod">
          <ac:chgData name="Nadya Lyapunova" userId="6af15858-c755-43ca-8a72-c51e3993f993" providerId="ADAL" clId="{A36F0B9F-DF8C-F143-B941-1BA0366BF8E4}" dt="2023-02-15T18:09:16.195" v="249"/>
          <ac:spMkLst>
            <pc:docMk/>
            <pc:sldMk cId="2643745771" sldId="1266"/>
            <ac:spMk id="10" creationId="{10F87DDE-DF6E-8C7C-BBCA-17ED0DD22096}"/>
          </ac:spMkLst>
        </pc:spChg>
        <pc:picChg chg="mod">
          <ac:chgData name="Nadya Lyapunova" userId="6af15858-c755-43ca-8a72-c51e3993f993" providerId="ADAL" clId="{A36F0B9F-DF8C-F143-B941-1BA0366BF8E4}" dt="2023-02-15T17:55:06.357" v="55" actId="1035"/>
          <ac:picMkLst>
            <pc:docMk/>
            <pc:sldMk cId="2643745771" sldId="1266"/>
            <ac:picMk id="4" creationId="{3874ECBF-1386-E046-8448-171897CB3800}"/>
          </ac:picMkLst>
        </pc:picChg>
        <pc:picChg chg="mod">
          <ac:chgData name="Nadya Lyapunova" userId="6af15858-c755-43ca-8a72-c51e3993f993" providerId="ADAL" clId="{A36F0B9F-DF8C-F143-B941-1BA0366BF8E4}" dt="2023-02-15T17:55:06.357" v="55" actId="1035"/>
          <ac:picMkLst>
            <pc:docMk/>
            <pc:sldMk cId="2643745771" sldId="1266"/>
            <ac:picMk id="5" creationId="{7DCC5301-D047-E64E-9D2D-84D6BF9D12B2}"/>
          </ac:picMkLst>
        </pc:picChg>
      </pc:sldChg>
      <pc:sldChg chg="addSp delSp modSp mod modClrScheme chgLayout">
        <pc:chgData name="Nadya Lyapunova" userId="6af15858-c755-43ca-8a72-c51e3993f993" providerId="ADAL" clId="{A36F0B9F-DF8C-F143-B941-1BA0366BF8E4}" dt="2023-02-15T18:09:16.195" v="249"/>
        <pc:sldMkLst>
          <pc:docMk/>
          <pc:sldMk cId="1764150870" sldId="1270"/>
        </pc:sldMkLst>
        <pc:spChg chg="mod ord">
          <ac:chgData name="Nadya Lyapunova" userId="6af15858-c755-43ca-8a72-c51e3993f993" providerId="ADAL" clId="{A36F0B9F-DF8C-F143-B941-1BA0366BF8E4}" dt="2023-02-15T18:07:05.470" v="214" actId="700"/>
          <ac:spMkLst>
            <pc:docMk/>
            <pc:sldMk cId="1764150870" sldId="1270"/>
            <ac:spMk id="2" creationId="{B9937777-A047-AE35-40B0-42F4AAA68F09}"/>
          </ac:spMkLst>
        </pc:spChg>
        <pc:spChg chg="add del mod">
          <ac:chgData name="Nadya Lyapunova" userId="6af15858-c755-43ca-8a72-c51e3993f993" providerId="ADAL" clId="{A36F0B9F-DF8C-F143-B941-1BA0366BF8E4}" dt="2023-02-15T17:55:32.551" v="57"/>
          <ac:spMkLst>
            <pc:docMk/>
            <pc:sldMk cId="1764150870" sldId="1270"/>
            <ac:spMk id="3" creationId="{649A1FDD-B2AC-8BB1-839A-8E25966B10CA}"/>
          </ac:spMkLst>
        </pc:spChg>
        <pc:spChg chg="add del mod">
          <ac:chgData name="Nadya Lyapunova" userId="6af15858-c755-43ca-8a72-c51e3993f993" providerId="ADAL" clId="{A36F0B9F-DF8C-F143-B941-1BA0366BF8E4}" dt="2023-02-15T17:55:32.551" v="57"/>
          <ac:spMkLst>
            <pc:docMk/>
            <pc:sldMk cId="1764150870" sldId="1270"/>
            <ac:spMk id="4" creationId="{DF94B452-6499-F263-FCC3-ECB112066A04}"/>
          </ac:spMkLst>
        </pc:spChg>
        <pc:spChg chg="add del mod">
          <ac:chgData name="Nadya Lyapunova" userId="6af15858-c755-43ca-8a72-c51e3993f993" providerId="ADAL" clId="{A36F0B9F-DF8C-F143-B941-1BA0366BF8E4}" dt="2023-02-15T17:55:57.863" v="59"/>
          <ac:spMkLst>
            <pc:docMk/>
            <pc:sldMk cId="1764150870" sldId="1270"/>
            <ac:spMk id="8" creationId="{FF4C2F55-AD58-9C7D-A1ED-94E25D6F7725}"/>
          </ac:spMkLst>
        </pc:spChg>
        <pc:spChg chg="add del mod ord">
          <ac:chgData name="Nadya Lyapunova" userId="6af15858-c755-43ca-8a72-c51e3993f993" providerId="ADAL" clId="{A36F0B9F-DF8C-F143-B941-1BA0366BF8E4}" dt="2023-02-15T18:07:06.940" v="215" actId="478"/>
          <ac:spMkLst>
            <pc:docMk/>
            <pc:sldMk cId="1764150870" sldId="1270"/>
            <ac:spMk id="9" creationId="{E8299FF9-12B7-54BC-B8AC-791FA70387B2}"/>
          </ac:spMkLst>
        </pc:spChg>
        <pc:spChg chg="add mod">
          <ac:chgData name="Nadya Lyapunova" userId="6af15858-c755-43ca-8a72-c51e3993f993" providerId="ADAL" clId="{A36F0B9F-DF8C-F143-B941-1BA0366BF8E4}" dt="2023-02-15T18:09:16.195" v="249"/>
          <ac:spMkLst>
            <pc:docMk/>
            <pc:sldMk cId="1764150870" sldId="1270"/>
            <ac:spMk id="10" creationId="{9CB42E88-542C-B05F-4591-EE04194BBCFD}"/>
          </ac:spMkLst>
        </pc:spChg>
        <pc:spChg chg="add mod">
          <ac:chgData name="Nadya Lyapunova" userId="6af15858-c755-43ca-8a72-c51e3993f993" providerId="ADAL" clId="{A36F0B9F-DF8C-F143-B941-1BA0366BF8E4}" dt="2023-02-15T18:09:16.195" v="249"/>
          <ac:spMkLst>
            <pc:docMk/>
            <pc:sldMk cId="1764150870" sldId="1270"/>
            <ac:spMk id="11" creationId="{FE4BA089-FD20-7B6B-670D-E682364A1E8F}"/>
          </ac:spMkLst>
        </pc:spChg>
      </pc:sldChg>
      <pc:sldChg chg="addSp delSp modSp mod modClrScheme chgLayout">
        <pc:chgData name="Nadya Lyapunova" userId="6af15858-c755-43ca-8a72-c51e3993f993" providerId="ADAL" clId="{A36F0B9F-DF8C-F143-B941-1BA0366BF8E4}" dt="2023-02-15T18:09:16.195" v="249"/>
        <pc:sldMkLst>
          <pc:docMk/>
          <pc:sldMk cId="101370655" sldId="1272"/>
        </pc:sldMkLst>
        <pc:spChg chg="mod ord">
          <ac:chgData name="Nadya Lyapunova" userId="6af15858-c755-43ca-8a72-c51e3993f993" providerId="ADAL" clId="{A36F0B9F-DF8C-F143-B941-1BA0366BF8E4}" dt="2023-02-15T18:07:44.098" v="224" actId="700"/>
          <ac:spMkLst>
            <pc:docMk/>
            <pc:sldMk cId="101370655" sldId="1272"/>
            <ac:spMk id="2" creationId="{3D536D3F-B232-AF6C-3672-BCC06A9DABC5}"/>
          </ac:spMkLst>
        </pc:spChg>
        <pc:spChg chg="del">
          <ac:chgData name="Nadya Lyapunova" userId="6af15858-c755-43ca-8a72-c51e3993f993" providerId="ADAL" clId="{A36F0B9F-DF8C-F143-B941-1BA0366BF8E4}" dt="2023-02-15T17:54:30.723" v="31" actId="478"/>
          <ac:spMkLst>
            <pc:docMk/>
            <pc:sldMk cId="101370655" sldId="1272"/>
            <ac:spMk id="3" creationId="{0B6402AE-8877-5594-8123-413F5C63B8F9}"/>
          </ac:spMkLst>
        </pc:spChg>
        <pc:spChg chg="add del mod">
          <ac:chgData name="Nadya Lyapunova" userId="6af15858-c755-43ca-8a72-c51e3993f993" providerId="ADAL" clId="{A36F0B9F-DF8C-F143-B941-1BA0366BF8E4}" dt="2023-02-15T17:55:32.551" v="57"/>
          <ac:spMkLst>
            <pc:docMk/>
            <pc:sldMk cId="101370655" sldId="1272"/>
            <ac:spMk id="4" creationId="{029AABD1-D0E1-99B4-331B-39485CE01BF2}"/>
          </ac:spMkLst>
        </pc:spChg>
        <pc:spChg chg="add del mod">
          <ac:chgData name="Nadya Lyapunova" userId="6af15858-c755-43ca-8a72-c51e3993f993" providerId="ADAL" clId="{A36F0B9F-DF8C-F143-B941-1BA0366BF8E4}" dt="2023-02-15T17:55:32.551" v="57"/>
          <ac:spMkLst>
            <pc:docMk/>
            <pc:sldMk cId="101370655" sldId="1272"/>
            <ac:spMk id="6" creationId="{A4BF34D0-780D-88DB-917A-B914847909A5}"/>
          </ac:spMkLst>
        </pc:spChg>
        <pc:spChg chg="add del mod">
          <ac:chgData name="Nadya Lyapunova" userId="6af15858-c755-43ca-8a72-c51e3993f993" providerId="ADAL" clId="{A36F0B9F-DF8C-F143-B941-1BA0366BF8E4}" dt="2023-02-15T17:55:57.863" v="59"/>
          <ac:spMkLst>
            <pc:docMk/>
            <pc:sldMk cId="101370655" sldId="1272"/>
            <ac:spMk id="8" creationId="{F890A600-72B3-A397-C7A9-BAB97023C9AC}"/>
          </ac:spMkLst>
        </pc:spChg>
        <pc:spChg chg="add del mod">
          <ac:chgData name="Nadya Lyapunova" userId="6af15858-c755-43ca-8a72-c51e3993f993" providerId="ADAL" clId="{A36F0B9F-DF8C-F143-B941-1BA0366BF8E4}" dt="2023-02-15T18:04:30.905" v="162"/>
          <ac:spMkLst>
            <pc:docMk/>
            <pc:sldMk cId="101370655" sldId="1272"/>
            <ac:spMk id="9" creationId="{1CD231A5-E2D3-D6FB-64CB-5795C093538C}"/>
          </ac:spMkLst>
        </pc:spChg>
        <pc:spChg chg="add del mod">
          <ac:chgData name="Nadya Lyapunova" userId="6af15858-c755-43ca-8a72-c51e3993f993" providerId="ADAL" clId="{A36F0B9F-DF8C-F143-B941-1BA0366BF8E4}" dt="2023-02-15T18:04:30.905" v="162"/>
          <ac:spMkLst>
            <pc:docMk/>
            <pc:sldMk cId="101370655" sldId="1272"/>
            <ac:spMk id="18" creationId="{022A6130-0B42-4800-5486-BAA910EC2BAD}"/>
          </ac:spMkLst>
        </pc:spChg>
        <pc:spChg chg="add del mod">
          <ac:chgData name="Nadya Lyapunova" userId="6af15858-c755-43ca-8a72-c51e3993f993" providerId="ADAL" clId="{A36F0B9F-DF8C-F143-B941-1BA0366BF8E4}" dt="2023-02-15T18:04:36.671" v="164"/>
          <ac:spMkLst>
            <pc:docMk/>
            <pc:sldMk cId="101370655" sldId="1272"/>
            <ac:spMk id="19" creationId="{FE77E709-4CF6-1CFD-D45B-611C811E0A8A}"/>
          </ac:spMkLst>
        </pc:spChg>
        <pc:spChg chg="add del mod">
          <ac:chgData name="Nadya Lyapunova" userId="6af15858-c755-43ca-8a72-c51e3993f993" providerId="ADAL" clId="{A36F0B9F-DF8C-F143-B941-1BA0366BF8E4}" dt="2023-02-15T18:04:36.671" v="164"/>
          <ac:spMkLst>
            <pc:docMk/>
            <pc:sldMk cId="101370655" sldId="1272"/>
            <ac:spMk id="20" creationId="{8728229D-9063-A896-8A4F-71A83715978D}"/>
          </ac:spMkLst>
        </pc:spChg>
        <pc:spChg chg="add del mod ord">
          <ac:chgData name="Nadya Lyapunova" userId="6af15858-c755-43ca-8a72-c51e3993f993" providerId="ADAL" clId="{A36F0B9F-DF8C-F143-B941-1BA0366BF8E4}" dt="2023-02-15T18:07:45.752" v="225" actId="478"/>
          <ac:spMkLst>
            <pc:docMk/>
            <pc:sldMk cId="101370655" sldId="1272"/>
            <ac:spMk id="21" creationId="{94ACDBE0-4636-5A55-6DC3-279C5A9934C0}"/>
          </ac:spMkLst>
        </pc:spChg>
        <pc:spChg chg="add mod">
          <ac:chgData name="Nadya Lyapunova" userId="6af15858-c755-43ca-8a72-c51e3993f993" providerId="ADAL" clId="{A36F0B9F-DF8C-F143-B941-1BA0366BF8E4}" dt="2023-02-15T18:09:16.195" v="249"/>
          <ac:spMkLst>
            <pc:docMk/>
            <pc:sldMk cId="101370655" sldId="1272"/>
            <ac:spMk id="22" creationId="{80A109E5-919A-AC1A-19CD-77031A3295E7}"/>
          </ac:spMkLst>
        </pc:spChg>
        <pc:spChg chg="add mod">
          <ac:chgData name="Nadya Lyapunova" userId="6af15858-c755-43ca-8a72-c51e3993f993" providerId="ADAL" clId="{A36F0B9F-DF8C-F143-B941-1BA0366BF8E4}" dt="2023-02-15T18:09:16.195" v="249"/>
          <ac:spMkLst>
            <pc:docMk/>
            <pc:sldMk cId="101370655" sldId="1272"/>
            <ac:spMk id="23" creationId="{C359740E-6980-96A6-65C0-45B9194BFEB4}"/>
          </ac:spMkLst>
        </pc:spChg>
      </pc:sldChg>
      <pc:sldChg chg="addSp delSp modSp mod chgLayout">
        <pc:chgData name="Nadya Lyapunova" userId="6af15858-c755-43ca-8a72-c51e3993f993" providerId="ADAL" clId="{A36F0B9F-DF8C-F143-B941-1BA0366BF8E4}" dt="2023-02-15T18:09:16.195" v="249"/>
        <pc:sldMkLst>
          <pc:docMk/>
          <pc:sldMk cId="2178551143" sldId="1273"/>
        </pc:sldMkLst>
        <pc:spChg chg="mod ord">
          <ac:chgData name="Nadya Lyapunova" userId="6af15858-c755-43ca-8a72-c51e3993f993" providerId="ADAL" clId="{A36F0B9F-DF8C-F143-B941-1BA0366BF8E4}" dt="2023-02-15T18:07:10.706" v="216" actId="700"/>
          <ac:spMkLst>
            <pc:docMk/>
            <pc:sldMk cId="2178551143" sldId="1273"/>
            <ac:spMk id="2" creationId="{5C33CCFD-4B0B-1DA1-CF3F-1A590285AB47}"/>
          </ac:spMkLst>
        </pc:spChg>
        <pc:spChg chg="del">
          <ac:chgData name="Nadya Lyapunova" userId="6af15858-c755-43ca-8a72-c51e3993f993" providerId="ADAL" clId="{A36F0B9F-DF8C-F143-B941-1BA0366BF8E4}" dt="2023-02-15T17:54:26.251" v="29" actId="478"/>
          <ac:spMkLst>
            <pc:docMk/>
            <pc:sldMk cId="2178551143" sldId="1273"/>
            <ac:spMk id="3" creationId="{99245579-37BC-29A2-81CD-02952D686CAF}"/>
          </ac:spMkLst>
        </pc:spChg>
        <pc:spChg chg="add del mod">
          <ac:chgData name="Nadya Lyapunova" userId="6af15858-c755-43ca-8a72-c51e3993f993" providerId="ADAL" clId="{A36F0B9F-DF8C-F143-B941-1BA0366BF8E4}" dt="2023-02-15T17:55:32.551" v="57"/>
          <ac:spMkLst>
            <pc:docMk/>
            <pc:sldMk cId="2178551143" sldId="1273"/>
            <ac:spMk id="4" creationId="{BF6B5DE4-7865-E96C-BA79-5BBDA7A325FD}"/>
          </ac:spMkLst>
        </pc:spChg>
        <pc:spChg chg="add del mod">
          <ac:chgData name="Nadya Lyapunova" userId="6af15858-c755-43ca-8a72-c51e3993f993" providerId="ADAL" clId="{A36F0B9F-DF8C-F143-B941-1BA0366BF8E4}" dt="2023-02-15T17:55:32.551" v="57"/>
          <ac:spMkLst>
            <pc:docMk/>
            <pc:sldMk cId="2178551143" sldId="1273"/>
            <ac:spMk id="5" creationId="{BD3A8D03-BD02-B7ED-DCF6-FA420028997C}"/>
          </ac:spMkLst>
        </pc:spChg>
        <pc:spChg chg="add del mod">
          <ac:chgData name="Nadya Lyapunova" userId="6af15858-c755-43ca-8a72-c51e3993f993" providerId="ADAL" clId="{A36F0B9F-DF8C-F143-B941-1BA0366BF8E4}" dt="2023-02-15T17:55:57.863" v="59"/>
          <ac:spMkLst>
            <pc:docMk/>
            <pc:sldMk cId="2178551143" sldId="1273"/>
            <ac:spMk id="6" creationId="{07D27136-EEA7-FEDA-D05E-9312F2CCA741}"/>
          </ac:spMkLst>
        </pc:spChg>
        <pc:spChg chg="add del mod">
          <ac:chgData name="Nadya Lyapunova" userId="6af15858-c755-43ca-8a72-c51e3993f993" providerId="ADAL" clId="{A36F0B9F-DF8C-F143-B941-1BA0366BF8E4}" dt="2023-02-15T17:58:05.504" v="144"/>
          <ac:spMkLst>
            <pc:docMk/>
            <pc:sldMk cId="2178551143" sldId="1273"/>
            <ac:spMk id="7" creationId="{E25A0ACF-966B-A917-C58D-BFB35097B013}"/>
          </ac:spMkLst>
        </pc:spChg>
        <pc:spChg chg="add del mod">
          <ac:chgData name="Nadya Lyapunova" userId="6af15858-c755-43ca-8a72-c51e3993f993" providerId="ADAL" clId="{A36F0B9F-DF8C-F143-B941-1BA0366BF8E4}" dt="2023-02-15T17:58:05.504" v="144"/>
          <ac:spMkLst>
            <pc:docMk/>
            <pc:sldMk cId="2178551143" sldId="1273"/>
            <ac:spMk id="8" creationId="{E77C9083-2ED4-FDC0-3E56-4558ACF3A1DE}"/>
          </ac:spMkLst>
        </pc:spChg>
        <pc:spChg chg="add del mod">
          <ac:chgData name="Nadya Lyapunova" userId="6af15858-c755-43ca-8a72-c51e3993f993" providerId="ADAL" clId="{A36F0B9F-DF8C-F143-B941-1BA0366BF8E4}" dt="2023-02-15T18:03:30.285" v="159"/>
          <ac:spMkLst>
            <pc:docMk/>
            <pc:sldMk cId="2178551143" sldId="1273"/>
            <ac:spMk id="9" creationId="{71D5D9A5-7EE5-16B5-F133-6141D0B5F938}"/>
          </ac:spMkLst>
        </pc:spChg>
        <pc:spChg chg="add del mod">
          <ac:chgData name="Nadya Lyapunova" userId="6af15858-c755-43ca-8a72-c51e3993f993" providerId="ADAL" clId="{A36F0B9F-DF8C-F143-B941-1BA0366BF8E4}" dt="2023-02-15T18:04:41.445" v="165"/>
          <ac:spMkLst>
            <pc:docMk/>
            <pc:sldMk cId="2178551143" sldId="1273"/>
            <ac:spMk id="10" creationId="{9DFE6F13-B516-CE12-2B6D-2BDA6B73A7CC}"/>
          </ac:spMkLst>
        </pc:spChg>
        <pc:spChg chg="add del mod">
          <ac:chgData name="Nadya Lyapunova" userId="6af15858-c755-43ca-8a72-c51e3993f993" providerId="ADAL" clId="{A36F0B9F-DF8C-F143-B941-1BA0366BF8E4}" dt="2023-02-15T18:04:41.445" v="165"/>
          <ac:spMkLst>
            <pc:docMk/>
            <pc:sldMk cId="2178551143" sldId="1273"/>
            <ac:spMk id="12" creationId="{6CFB0BC3-91A5-3D97-D789-1F7CC1516C84}"/>
          </ac:spMkLst>
        </pc:spChg>
        <pc:spChg chg="add del mod">
          <ac:chgData name="Nadya Lyapunova" userId="6af15858-c755-43ca-8a72-c51e3993f993" providerId="ADAL" clId="{A36F0B9F-DF8C-F143-B941-1BA0366BF8E4}" dt="2023-02-15T18:06:32.797" v="202"/>
          <ac:spMkLst>
            <pc:docMk/>
            <pc:sldMk cId="2178551143" sldId="1273"/>
            <ac:spMk id="13" creationId="{E33E8E8C-F86A-0108-FADC-4C1E2182C7BD}"/>
          </ac:spMkLst>
        </pc:spChg>
        <pc:spChg chg="add del mod">
          <ac:chgData name="Nadya Lyapunova" userId="6af15858-c755-43ca-8a72-c51e3993f993" providerId="ADAL" clId="{A36F0B9F-DF8C-F143-B941-1BA0366BF8E4}" dt="2023-02-15T18:06:32.797" v="202"/>
          <ac:spMkLst>
            <pc:docMk/>
            <pc:sldMk cId="2178551143" sldId="1273"/>
            <ac:spMk id="14" creationId="{EB2E3F14-4313-A69A-7861-114931E176C0}"/>
          </ac:spMkLst>
        </pc:spChg>
        <pc:spChg chg="add del mod ord">
          <ac:chgData name="Nadya Lyapunova" userId="6af15858-c755-43ca-8a72-c51e3993f993" providerId="ADAL" clId="{A36F0B9F-DF8C-F143-B941-1BA0366BF8E4}" dt="2023-02-15T18:07:12.896" v="217" actId="478"/>
          <ac:spMkLst>
            <pc:docMk/>
            <pc:sldMk cId="2178551143" sldId="1273"/>
            <ac:spMk id="15" creationId="{59B07244-44A4-02C2-D0EB-D678A849E8EE}"/>
          </ac:spMkLst>
        </pc:spChg>
        <pc:spChg chg="add mod">
          <ac:chgData name="Nadya Lyapunova" userId="6af15858-c755-43ca-8a72-c51e3993f993" providerId="ADAL" clId="{A36F0B9F-DF8C-F143-B941-1BA0366BF8E4}" dt="2023-02-15T18:09:16.195" v="249"/>
          <ac:spMkLst>
            <pc:docMk/>
            <pc:sldMk cId="2178551143" sldId="1273"/>
            <ac:spMk id="16" creationId="{D0FADC40-FC29-4ACD-9B2E-DC79D0640FAA}"/>
          </ac:spMkLst>
        </pc:spChg>
        <pc:spChg chg="add mod">
          <ac:chgData name="Nadya Lyapunova" userId="6af15858-c755-43ca-8a72-c51e3993f993" providerId="ADAL" clId="{A36F0B9F-DF8C-F143-B941-1BA0366BF8E4}" dt="2023-02-15T18:09:16.195" v="249"/>
          <ac:spMkLst>
            <pc:docMk/>
            <pc:sldMk cId="2178551143" sldId="1273"/>
            <ac:spMk id="17" creationId="{F04DD89F-B08B-15A1-31E9-D1035696CC83}"/>
          </ac:spMkLst>
        </pc:spChg>
      </pc:sldChg>
      <pc:sldChg chg="addSp delSp modSp mod modClrScheme chgLayout">
        <pc:chgData name="Nadya Lyapunova" userId="6af15858-c755-43ca-8a72-c51e3993f993" providerId="ADAL" clId="{A36F0B9F-DF8C-F143-B941-1BA0366BF8E4}" dt="2023-02-15T18:09:16.195" v="249"/>
        <pc:sldMkLst>
          <pc:docMk/>
          <pc:sldMk cId="3689640420" sldId="1275"/>
        </pc:sldMkLst>
        <pc:spChg chg="add del mod">
          <ac:chgData name="Nadya Lyapunova" userId="6af15858-c755-43ca-8a72-c51e3993f993" providerId="ADAL" clId="{A36F0B9F-DF8C-F143-B941-1BA0366BF8E4}" dt="2023-02-15T17:55:32.551" v="57"/>
          <ac:spMkLst>
            <pc:docMk/>
            <pc:sldMk cId="3689640420" sldId="1275"/>
            <ac:spMk id="2" creationId="{4DD6B61A-EC59-246E-AF08-4BBDEF56CDEA}"/>
          </ac:spMkLst>
        </pc:spChg>
        <pc:spChg chg="del">
          <ac:chgData name="Nadya Lyapunova" userId="6af15858-c755-43ca-8a72-c51e3993f993" providerId="ADAL" clId="{A36F0B9F-DF8C-F143-B941-1BA0366BF8E4}" dt="2023-02-15T17:54:35.430" v="33" actId="478"/>
          <ac:spMkLst>
            <pc:docMk/>
            <pc:sldMk cId="3689640420" sldId="1275"/>
            <ac:spMk id="3" creationId="{2132691B-2011-A649-2E68-1BA4671A9BB4}"/>
          </ac:spMkLst>
        </pc:spChg>
        <pc:spChg chg="mod ord">
          <ac:chgData name="Nadya Lyapunova" userId="6af15858-c755-43ca-8a72-c51e3993f993" providerId="ADAL" clId="{A36F0B9F-DF8C-F143-B941-1BA0366BF8E4}" dt="2023-02-15T18:07:55.161" v="227" actId="700"/>
          <ac:spMkLst>
            <pc:docMk/>
            <pc:sldMk cId="3689640420" sldId="1275"/>
            <ac:spMk id="4" creationId="{72F645BF-F2A6-B90B-0FB6-DF023F3AB1C5}"/>
          </ac:spMkLst>
        </pc:spChg>
        <pc:spChg chg="add del mod">
          <ac:chgData name="Nadya Lyapunova" userId="6af15858-c755-43ca-8a72-c51e3993f993" providerId="ADAL" clId="{A36F0B9F-DF8C-F143-B941-1BA0366BF8E4}" dt="2023-02-15T17:55:32.551" v="57"/>
          <ac:spMkLst>
            <pc:docMk/>
            <pc:sldMk cId="3689640420" sldId="1275"/>
            <ac:spMk id="5" creationId="{65DE6D6C-2871-A47A-D0DC-CC080623A078}"/>
          </ac:spMkLst>
        </pc:spChg>
        <pc:spChg chg="add del mod">
          <ac:chgData name="Nadya Lyapunova" userId="6af15858-c755-43ca-8a72-c51e3993f993" providerId="ADAL" clId="{A36F0B9F-DF8C-F143-B941-1BA0366BF8E4}" dt="2023-02-15T17:55:57.863" v="59"/>
          <ac:spMkLst>
            <pc:docMk/>
            <pc:sldMk cId="3689640420" sldId="1275"/>
            <ac:spMk id="6" creationId="{3AEB7978-2B02-2831-0040-8AAE2AD583F9}"/>
          </ac:spMkLst>
        </pc:spChg>
        <pc:spChg chg="add del mod ord">
          <ac:chgData name="Nadya Lyapunova" userId="6af15858-c755-43ca-8a72-c51e3993f993" providerId="ADAL" clId="{A36F0B9F-DF8C-F143-B941-1BA0366BF8E4}" dt="2023-02-15T18:07:57.687" v="228" actId="478"/>
          <ac:spMkLst>
            <pc:docMk/>
            <pc:sldMk cId="3689640420" sldId="1275"/>
            <ac:spMk id="8" creationId="{23083459-C6EE-7073-4BB8-03C63DB6A51C}"/>
          </ac:spMkLst>
        </pc:spChg>
        <pc:spChg chg="add mod">
          <ac:chgData name="Nadya Lyapunova" userId="6af15858-c755-43ca-8a72-c51e3993f993" providerId="ADAL" clId="{A36F0B9F-DF8C-F143-B941-1BA0366BF8E4}" dt="2023-02-15T18:09:16.195" v="249"/>
          <ac:spMkLst>
            <pc:docMk/>
            <pc:sldMk cId="3689640420" sldId="1275"/>
            <ac:spMk id="9" creationId="{AF33C6FA-C8E3-3DD3-AE9B-745268FEACE1}"/>
          </ac:spMkLst>
        </pc:spChg>
        <pc:spChg chg="add mod">
          <ac:chgData name="Nadya Lyapunova" userId="6af15858-c755-43ca-8a72-c51e3993f993" providerId="ADAL" clId="{A36F0B9F-DF8C-F143-B941-1BA0366BF8E4}" dt="2023-02-15T18:09:16.195" v="249"/>
          <ac:spMkLst>
            <pc:docMk/>
            <pc:sldMk cId="3689640420" sldId="1275"/>
            <ac:spMk id="10" creationId="{F54571AD-0CF5-3C78-CE49-D4E8DBB36C21}"/>
          </ac:spMkLst>
        </pc:spChg>
      </pc:sldChg>
      <pc:sldChg chg="addSp delSp modSp mod modClrScheme chgLayout">
        <pc:chgData name="Nadya Lyapunova" userId="6af15858-c755-43ca-8a72-c51e3993f993" providerId="ADAL" clId="{A36F0B9F-DF8C-F143-B941-1BA0366BF8E4}" dt="2023-02-15T18:09:16.195" v="249"/>
        <pc:sldMkLst>
          <pc:docMk/>
          <pc:sldMk cId="3705670729" sldId="1276"/>
        </pc:sldMkLst>
        <pc:spChg chg="mod ord">
          <ac:chgData name="Nadya Lyapunova" userId="6af15858-c755-43ca-8a72-c51e3993f993" providerId="ADAL" clId="{A36F0B9F-DF8C-F143-B941-1BA0366BF8E4}" dt="2023-02-15T18:08:22.379" v="233" actId="700"/>
          <ac:spMkLst>
            <pc:docMk/>
            <pc:sldMk cId="3705670729" sldId="1276"/>
            <ac:spMk id="2" creationId="{5C7C2422-6F87-2373-024A-8FE58AF94665}"/>
          </ac:spMkLst>
        </pc:spChg>
        <pc:spChg chg="del">
          <ac:chgData name="Nadya Lyapunova" userId="6af15858-c755-43ca-8a72-c51e3993f993" providerId="ADAL" clId="{A36F0B9F-DF8C-F143-B941-1BA0366BF8E4}" dt="2023-02-15T17:54:43.252" v="36" actId="478"/>
          <ac:spMkLst>
            <pc:docMk/>
            <pc:sldMk cId="3705670729" sldId="1276"/>
            <ac:spMk id="3" creationId="{BF750144-039A-2A84-1B45-F432A1C9B1CF}"/>
          </ac:spMkLst>
        </pc:spChg>
        <pc:spChg chg="add del mod">
          <ac:chgData name="Nadya Lyapunova" userId="6af15858-c755-43ca-8a72-c51e3993f993" providerId="ADAL" clId="{A36F0B9F-DF8C-F143-B941-1BA0366BF8E4}" dt="2023-02-15T17:55:32.551" v="57"/>
          <ac:spMkLst>
            <pc:docMk/>
            <pc:sldMk cId="3705670729" sldId="1276"/>
            <ac:spMk id="4" creationId="{3CFB2D50-CE10-B282-D973-6629042643AF}"/>
          </ac:spMkLst>
        </pc:spChg>
        <pc:spChg chg="add del mod">
          <ac:chgData name="Nadya Lyapunova" userId="6af15858-c755-43ca-8a72-c51e3993f993" providerId="ADAL" clId="{A36F0B9F-DF8C-F143-B941-1BA0366BF8E4}" dt="2023-02-15T17:55:32.551" v="57"/>
          <ac:spMkLst>
            <pc:docMk/>
            <pc:sldMk cId="3705670729" sldId="1276"/>
            <ac:spMk id="6" creationId="{CE11B4D7-5992-AB14-9172-2EB6D3A63CA0}"/>
          </ac:spMkLst>
        </pc:spChg>
        <pc:spChg chg="add del mod">
          <ac:chgData name="Nadya Lyapunova" userId="6af15858-c755-43ca-8a72-c51e3993f993" providerId="ADAL" clId="{A36F0B9F-DF8C-F143-B941-1BA0366BF8E4}" dt="2023-02-15T17:55:57.863" v="59"/>
          <ac:spMkLst>
            <pc:docMk/>
            <pc:sldMk cId="3705670729" sldId="1276"/>
            <ac:spMk id="8" creationId="{BEFD581E-3B7A-8225-7485-A63B56450E84}"/>
          </ac:spMkLst>
        </pc:spChg>
        <pc:spChg chg="add del mod ord">
          <ac:chgData name="Nadya Lyapunova" userId="6af15858-c755-43ca-8a72-c51e3993f993" providerId="ADAL" clId="{A36F0B9F-DF8C-F143-B941-1BA0366BF8E4}" dt="2023-02-15T18:08:23.974" v="234" actId="478"/>
          <ac:spMkLst>
            <pc:docMk/>
            <pc:sldMk cId="3705670729" sldId="1276"/>
            <ac:spMk id="13" creationId="{7E8B7EA4-A30D-01A2-7AF4-3520F3E5A9BF}"/>
          </ac:spMkLst>
        </pc:spChg>
        <pc:spChg chg="add mod">
          <ac:chgData name="Nadya Lyapunova" userId="6af15858-c755-43ca-8a72-c51e3993f993" providerId="ADAL" clId="{A36F0B9F-DF8C-F143-B941-1BA0366BF8E4}" dt="2023-02-15T18:09:16.195" v="249"/>
          <ac:spMkLst>
            <pc:docMk/>
            <pc:sldMk cId="3705670729" sldId="1276"/>
            <ac:spMk id="14" creationId="{86C24D56-9FDC-ED8F-19B5-910C35C02FD6}"/>
          </ac:spMkLst>
        </pc:spChg>
        <pc:spChg chg="add mod">
          <ac:chgData name="Nadya Lyapunova" userId="6af15858-c755-43ca-8a72-c51e3993f993" providerId="ADAL" clId="{A36F0B9F-DF8C-F143-B941-1BA0366BF8E4}" dt="2023-02-15T18:09:16.195" v="249"/>
          <ac:spMkLst>
            <pc:docMk/>
            <pc:sldMk cId="3705670729" sldId="1276"/>
            <ac:spMk id="15" creationId="{244E41D6-A0DF-E871-CB9B-D4F89A7A7ECA}"/>
          </ac:spMkLst>
        </pc:spChg>
      </pc:sldChg>
      <pc:sldChg chg="addSp delSp modSp mod chgLayout">
        <pc:chgData name="Nadya Lyapunova" userId="6af15858-c755-43ca-8a72-c51e3993f993" providerId="ADAL" clId="{A36F0B9F-DF8C-F143-B941-1BA0366BF8E4}" dt="2023-02-15T18:09:16.195" v="249"/>
        <pc:sldMkLst>
          <pc:docMk/>
          <pc:sldMk cId="4282980390" sldId="1277"/>
        </pc:sldMkLst>
        <pc:spChg chg="del">
          <ac:chgData name="Nadya Lyapunova" userId="6af15858-c755-43ca-8a72-c51e3993f993" providerId="ADAL" clId="{A36F0B9F-DF8C-F143-B941-1BA0366BF8E4}" dt="2023-02-15T17:54:52.874" v="40" actId="478"/>
          <ac:spMkLst>
            <pc:docMk/>
            <pc:sldMk cId="4282980390" sldId="1277"/>
            <ac:spMk id="3" creationId="{B450F2DF-58CE-1BCB-5CCD-7B661141881E}"/>
          </ac:spMkLst>
        </pc:spChg>
        <pc:spChg chg="add del mod">
          <ac:chgData name="Nadya Lyapunova" userId="6af15858-c755-43ca-8a72-c51e3993f993" providerId="ADAL" clId="{A36F0B9F-DF8C-F143-B941-1BA0366BF8E4}" dt="2023-02-15T17:55:32.551" v="57"/>
          <ac:spMkLst>
            <pc:docMk/>
            <pc:sldMk cId="4282980390" sldId="1277"/>
            <ac:spMk id="4" creationId="{DABE9C1F-E5CD-B6C3-9D96-F13CDBDF4E09}"/>
          </ac:spMkLst>
        </pc:spChg>
        <pc:spChg chg="add del mod">
          <ac:chgData name="Nadya Lyapunova" userId="6af15858-c755-43ca-8a72-c51e3993f993" providerId="ADAL" clId="{A36F0B9F-DF8C-F143-B941-1BA0366BF8E4}" dt="2023-02-15T17:55:32.551" v="57"/>
          <ac:spMkLst>
            <pc:docMk/>
            <pc:sldMk cId="4282980390" sldId="1277"/>
            <ac:spMk id="6" creationId="{2C8801BB-4AE3-BB2D-486E-467805029E1C}"/>
          </ac:spMkLst>
        </pc:spChg>
        <pc:spChg chg="add del mod">
          <ac:chgData name="Nadya Lyapunova" userId="6af15858-c755-43ca-8a72-c51e3993f993" providerId="ADAL" clId="{A36F0B9F-DF8C-F143-B941-1BA0366BF8E4}" dt="2023-02-15T17:55:57.863" v="59"/>
          <ac:spMkLst>
            <pc:docMk/>
            <pc:sldMk cId="4282980390" sldId="1277"/>
            <ac:spMk id="7" creationId="{CFE53425-30F5-4EFF-66AA-EAE9CD71DC29}"/>
          </ac:spMkLst>
        </pc:spChg>
        <pc:spChg chg="add del mod">
          <ac:chgData name="Nadya Lyapunova" userId="6af15858-c755-43ca-8a72-c51e3993f993" providerId="ADAL" clId="{A36F0B9F-DF8C-F143-B941-1BA0366BF8E4}" dt="2023-02-15T17:58:05.504" v="144"/>
          <ac:spMkLst>
            <pc:docMk/>
            <pc:sldMk cId="4282980390" sldId="1277"/>
            <ac:spMk id="8" creationId="{EB4201E7-C208-DC27-607E-851270125E00}"/>
          </ac:spMkLst>
        </pc:spChg>
        <pc:spChg chg="add del mod">
          <ac:chgData name="Nadya Lyapunova" userId="6af15858-c755-43ca-8a72-c51e3993f993" providerId="ADAL" clId="{A36F0B9F-DF8C-F143-B941-1BA0366BF8E4}" dt="2023-02-15T17:58:05.504" v="144"/>
          <ac:spMkLst>
            <pc:docMk/>
            <pc:sldMk cId="4282980390" sldId="1277"/>
            <ac:spMk id="9" creationId="{457421C6-31EE-3C83-45CE-635116CA56AF}"/>
          </ac:spMkLst>
        </pc:spChg>
        <pc:spChg chg="add del mod">
          <ac:chgData name="Nadya Lyapunova" userId="6af15858-c755-43ca-8a72-c51e3993f993" providerId="ADAL" clId="{A36F0B9F-DF8C-F143-B941-1BA0366BF8E4}" dt="2023-02-15T18:03:30.285" v="159"/>
          <ac:spMkLst>
            <pc:docMk/>
            <pc:sldMk cId="4282980390" sldId="1277"/>
            <ac:spMk id="11" creationId="{B5C7BAA2-B0AD-16E2-D6C7-DD2B160F5B61}"/>
          </ac:spMkLst>
        </pc:spChg>
        <pc:spChg chg="add del mod">
          <ac:chgData name="Nadya Lyapunova" userId="6af15858-c755-43ca-8a72-c51e3993f993" providerId="ADAL" clId="{A36F0B9F-DF8C-F143-B941-1BA0366BF8E4}" dt="2023-02-15T18:04:41.445" v="165"/>
          <ac:spMkLst>
            <pc:docMk/>
            <pc:sldMk cId="4282980390" sldId="1277"/>
            <ac:spMk id="12" creationId="{DCB94743-0C0E-DEDB-F06A-D50F67B12C91}"/>
          </ac:spMkLst>
        </pc:spChg>
        <pc:spChg chg="add del mod">
          <ac:chgData name="Nadya Lyapunova" userId="6af15858-c755-43ca-8a72-c51e3993f993" providerId="ADAL" clId="{A36F0B9F-DF8C-F143-B941-1BA0366BF8E4}" dt="2023-02-15T18:04:41.445" v="165"/>
          <ac:spMkLst>
            <pc:docMk/>
            <pc:sldMk cId="4282980390" sldId="1277"/>
            <ac:spMk id="13" creationId="{1E0C808D-01D4-B42F-8539-A9A44367CF74}"/>
          </ac:spMkLst>
        </pc:spChg>
        <pc:spChg chg="add del mod">
          <ac:chgData name="Nadya Lyapunova" userId="6af15858-c755-43ca-8a72-c51e3993f993" providerId="ADAL" clId="{A36F0B9F-DF8C-F143-B941-1BA0366BF8E4}" dt="2023-02-15T18:06:32.797" v="202"/>
          <ac:spMkLst>
            <pc:docMk/>
            <pc:sldMk cId="4282980390" sldId="1277"/>
            <ac:spMk id="14" creationId="{F0CBF620-6747-E55B-30C9-1D51FA425E14}"/>
          </ac:spMkLst>
        </pc:spChg>
        <pc:spChg chg="add del mod">
          <ac:chgData name="Nadya Lyapunova" userId="6af15858-c755-43ca-8a72-c51e3993f993" providerId="ADAL" clId="{A36F0B9F-DF8C-F143-B941-1BA0366BF8E4}" dt="2023-02-15T18:06:32.797" v="202"/>
          <ac:spMkLst>
            <pc:docMk/>
            <pc:sldMk cId="4282980390" sldId="1277"/>
            <ac:spMk id="15" creationId="{5A380E96-D6B4-5EEB-4107-20550B28EC46}"/>
          </ac:spMkLst>
        </pc:spChg>
        <pc:spChg chg="add del mod ord">
          <ac:chgData name="Nadya Lyapunova" userId="6af15858-c755-43ca-8a72-c51e3993f993" providerId="ADAL" clId="{A36F0B9F-DF8C-F143-B941-1BA0366BF8E4}" dt="2023-02-15T18:08:46.107" v="242" actId="478"/>
          <ac:spMkLst>
            <pc:docMk/>
            <pc:sldMk cId="4282980390" sldId="1277"/>
            <ac:spMk id="16" creationId="{0B37ACFC-D3E5-0898-B71E-706CA204861E}"/>
          </ac:spMkLst>
        </pc:spChg>
        <pc:spChg chg="add del mod ord">
          <ac:chgData name="Nadya Lyapunova" userId="6af15858-c755-43ca-8a72-c51e3993f993" providerId="ADAL" clId="{A36F0B9F-DF8C-F143-B941-1BA0366BF8E4}" dt="2023-02-15T18:08:44.475" v="241" actId="478"/>
          <ac:spMkLst>
            <pc:docMk/>
            <pc:sldMk cId="4282980390" sldId="1277"/>
            <ac:spMk id="17" creationId="{2E121ED8-8E1A-83A9-9734-483885CFA9F6}"/>
          </ac:spMkLst>
        </pc:spChg>
        <pc:spChg chg="add mod">
          <ac:chgData name="Nadya Lyapunova" userId="6af15858-c755-43ca-8a72-c51e3993f993" providerId="ADAL" clId="{A36F0B9F-DF8C-F143-B941-1BA0366BF8E4}" dt="2023-02-15T18:09:16.195" v="249"/>
          <ac:spMkLst>
            <pc:docMk/>
            <pc:sldMk cId="4282980390" sldId="1277"/>
            <ac:spMk id="18" creationId="{5B1381A8-2252-4B68-4128-4037478305E5}"/>
          </ac:spMkLst>
        </pc:spChg>
        <pc:spChg chg="add mod">
          <ac:chgData name="Nadya Lyapunova" userId="6af15858-c755-43ca-8a72-c51e3993f993" providerId="ADAL" clId="{A36F0B9F-DF8C-F143-B941-1BA0366BF8E4}" dt="2023-02-15T18:09:16.195" v="249"/>
          <ac:spMkLst>
            <pc:docMk/>
            <pc:sldMk cId="4282980390" sldId="1277"/>
            <ac:spMk id="19" creationId="{383BD7EC-DFD2-40FF-AC07-A474354A845C}"/>
          </ac:spMkLst>
        </pc:spChg>
        <pc:picChg chg="add mod">
          <ac:chgData name="Nadya Lyapunova" userId="6af15858-c755-43ca-8a72-c51e3993f993" providerId="ADAL" clId="{A36F0B9F-DF8C-F143-B941-1BA0366BF8E4}" dt="2023-02-15T17:53:50.715" v="22" actId="1035"/>
          <ac:picMkLst>
            <pc:docMk/>
            <pc:sldMk cId="4282980390" sldId="1277"/>
            <ac:picMk id="2" creationId="{EE4FC409-396A-CA9A-A7A7-FAE7085C02AB}"/>
          </ac:picMkLst>
        </pc:picChg>
        <pc:picChg chg="mod modCrop">
          <ac:chgData name="Nadya Lyapunova" userId="6af15858-c755-43ca-8a72-c51e3993f993" providerId="ADAL" clId="{A36F0B9F-DF8C-F143-B941-1BA0366BF8E4}" dt="2023-02-15T17:54:08.500" v="23" actId="732"/>
          <ac:picMkLst>
            <pc:docMk/>
            <pc:sldMk cId="4282980390" sldId="1277"/>
            <ac:picMk id="5" creationId="{35214B1F-3A42-F39E-F0DA-A45FB62F6F50}"/>
          </ac:picMkLst>
        </pc:picChg>
        <pc:picChg chg="del">
          <ac:chgData name="Nadya Lyapunova" userId="6af15858-c755-43ca-8a72-c51e3993f993" providerId="ADAL" clId="{A36F0B9F-DF8C-F143-B941-1BA0366BF8E4}" dt="2023-02-15T17:53:45.775" v="13" actId="478"/>
          <ac:picMkLst>
            <pc:docMk/>
            <pc:sldMk cId="4282980390" sldId="1277"/>
            <ac:picMk id="10" creationId="{9A16FC64-9AAF-3D3B-A209-0766AB686544}"/>
          </ac:picMkLst>
        </pc:picChg>
      </pc:sldChg>
      <pc:sldChg chg="addSp delSp modSp mod chgLayout">
        <pc:chgData name="Nadya Lyapunova" userId="6af15858-c755-43ca-8a72-c51e3993f993" providerId="ADAL" clId="{A36F0B9F-DF8C-F143-B941-1BA0366BF8E4}" dt="2023-02-15T18:09:16.195" v="249"/>
        <pc:sldMkLst>
          <pc:docMk/>
          <pc:sldMk cId="380208162" sldId="1278"/>
        </pc:sldMkLst>
        <pc:spChg chg="mod ord">
          <ac:chgData name="Nadya Lyapunova" userId="6af15858-c755-43ca-8a72-c51e3993f993" providerId="ADAL" clId="{A36F0B9F-DF8C-F143-B941-1BA0366BF8E4}" dt="2023-02-15T18:08:50.458" v="243" actId="700"/>
          <ac:spMkLst>
            <pc:docMk/>
            <pc:sldMk cId="380208162" sldId="1278"/>
            <ac:spMk id="2" creationId="{2825AA3D-69AA-D5F9-BF77-E68556DE36FF}"/>
          </ac:spMkLst>
        </pc:spChg>
        <pc:spChg chg="del">
          <ac:chgData name="Nadya Lyapunova" userId="6af15858-c755-43ca-8a72-c51e3993f993" providerId="ADAL" clId="{A36F0B9F-DF8C-F143-B941-1BA0366BF8E4}" dt="2023-02-15T17:54:55.241" v="41" actId="478"/>
          <ac:spMkLst>
            <pc:docMk/>
            <pc:sldMk cId="380208162" sldId="1278"/>
            <ac:spMk id="3" creationId="{96EE83F1-5C5F-5662-CB12-DAF0F796909B}"/>
          </ac:spMkLst>
        </pc:spChg>
        <pc:spChg chg="mod ord">
          <ac:chgData name="Nadya Lyapunova" userId="6af15858-c755-43ca-8a72-c51e3993f993" providerId="ADAL" clId="{A36F0B9F-DF8C-F143-B941-1BA0366BF8E4}" dt="2023-02-15T18:08:54.947" v="244" actId="14100"/>
          <ac:spMkLst>
            <pc:docMk/>
            <pc:sldMk cId="380208162" sldId="1278"/>
            <ac:spMk id="4" creationId="{49AB0DA1-B254-C2CE-EB93-F773A56EAD6A}"/>
          </ac:spMkLst>
        </pc:spChg>
        <pc:spChg chg="add del mod">
          <ac:chgData name="Nadya Lyapunova" userId="6af15858-c755-43ca-8a72-c51e3993f993" providerId="ADAL" clId="{A36F0B9F-DF8C-F143-B941-1BA0366BF8E4}" dt="2023-02-15T17:55:32.551" v="57"/>
          <ac:spMkLst>
            <pc:docMk/>
            <pc:sldMk cId="380208162" sldId="1278"/>
            <ac:spMk id="5" creationId="{D9434779-5687-4F37-9AB8-C9C9280A933B}"/>
          </ac:spMkLst>
        </pc:spChg>
        <pc:spChg chg="add del mod">
          <ac:chgData name="Nadya Lyapunova" userId="6af15858-c755-43ca-8a72-c51e3993f993" providerId="ADAL" clId="{A36F0B9F-DF8C-F143-B941-1BA0366BF8E4}" dt="2023-02-15T17:55:32.551" v="57"/>
          <ac:spMkLst>
            <pc:docMk/>
            <pc:sldMk cId="380208162" sldId="1278"/>
            <ac:spMk id="6" creationId="{DD30DA64-6F89-A696-126D-DF4F8A24D765}"/>
          </ac:spMkLst>
        </pc:spChg>
        <pc:spChg chg="add del mod">
          <ac:chgData name="Nadya Lyapunova" userId="6af15858-c755-43ca-8a72-c51e3993f993" providerId="ADAL" clId="{A36F0B9F-DF8C-F143-B941-1BA0366BF8E4}" dt="2023-02-15T17:55:57.863" v="59"/>
          <ac:spMkLst>
            <pc:docMk/>
            <pc:sldMk cId="380208162" sldId="1278"/>
            <ac:spMk id="8" creationId="{57343097-6186-5A9C-83C2-78AFF4AFEE92}"/>
          </ac:spMkLst>
        </pc:spChg>
        <pc:spChg chg="add del mod">
          <ac:chgData name="Nadya Lyapunova" userId="6af15858-c755-43ca-8a72-c51e3993f993" providerId="ADAL" clId="{A36F0B9F-DF8C-F143-B941-1BA0366BF8E4}" dt="2023-02-15T17:58:05.504" v="144"/>
          <ac:spMkLst>
            <pc:docMk/>
            <pc:sldMk cId="380208162" sldId="1278"/>
            <ac:spMk id="9" creationId="{F9DA49BE-5AB8-0F11-959D-FD3D7B6C1CA2}"/>
          </ac:spMkLst>
        </pc:spChg>
        <pc:spChg chg="add del mod">
          <ac:chgData name="Nadya Lyapunova" userId="6af15858-c755-43ca-8a72-c51e3993f993" providerId="ADAL" clId="{A36F0B9F-DF8C-F143-B941-1BA0366BF8E4}" dt="2023-02-15T17:58:05.504" v="144"/>
          <ac:spMkLst>
            <pc:docMk/>
            <pc:sldMk cId="380208162" sldId="1278"/>
            <ac:spMk id="10" creationId="{34FA0F37-B270-CA5B-A750-126449139806}"/>
          </ac:spMkLst>
        </pc:spChg>
        <pc:spChg chg="add del mod">
          <ac:chgData name="Nadya Lyapunova" userId="6af15858-c755-43ca-8a72-c51e3993f993" providerId="ADAL" clId="{A36F0B9F-DF8C-F143-B941-1BA0366BF8E4}" dt="2023-02-15T18:03:30.285" v="159"/>
          <ac:spMkLst>
            <pc:docMk/>
            <pc:sldMk cId="380208162" sldId="1278"/>
            <ac:spMk id="11" creationId="{4B91D0AC-8250-6E67-DB7A-538BF65E398B}"/>
          </ac:spMkLst>
        </pc:spChg>
        <pc:spChg chg="add del mod">
          <ac:chgData name="Nadya Lyapunova" userId="6af15858-c755-43ca-8a72-c51e3993f993" providerId="ADAL" clId="{A36F0B9F-DF8C-F143-B941-1BA0366BF8E4}" dt="2023-02-15T18:04:41.445" v="165"/>
          <ac:spMkLst>
            <pc:docMk/>
            <pc:sldMk cId="380208162" sldId="1278"/>
            <ac:spMk id="12" creationId="{67902587-982A-D81E-BB7A-AA2EC65BAA33}"/>
          </ac:spMkLst>
        </pc:spChg>
        <pc:spChg chg="add del mod">
          <ac:chgData name="Nadya Lyapunova" userId="6af15858-c755-43ca-8a72-c51e3993f993" providerId="ADAL" clId="{A36F0B9F-DF8C-F143-B941-1BA0366BF8E4}" dt="2023-02-15T18:04:41.445" v="165"/>
          <ac:spMkLst>
            <pc:docMk/>
            <pc:sldMk cId="380208162" sldId="1278"/>
            <ac:spMk id="13" creationId="{EDD3941F-88EE-E650-1F7E-0E16DF3F624D}"/>
          </ac:spMkLst>
        </pc:spChg>
        <pc:spChg chg="add del mod">
          <ac:chgData name="Nadya Lyapunova" userId="6af15858-c755-43ca-8a72-c51e3993f993" providerId="ADAL" clId="{A36F0B9F-DF8C-F143-B941-1BA0366BF8E4}" dt="2023-02-15T18:06:32.797" v="202"/>
          <ac:spMkLst>
            <pc:docMk/>
            <pc:sldMk cId="380208162" sldId="1278"/>
            <ac:spMk id="14" creationId="{614F93CB-F611-F7FD-EA6D-F02FE25A640B}"/>
          </ac:spMkLst>
        </pc:spChg>
        <pc:spChg chg="add del mod">
          <ac:chgData name="Nadya Lyapunova" userId="6af15858-c755-43ca-8a72-c51e3993f993" providerId="ADAL" clId="{A36F0B9F-DF8C-F143-B941-1BA0366BF8E4}" dt="2023-02-15T18:06:32.797" v="202"/>
          <ac:spMkLst>
            <pc:docMk/>
            <pc:sldMk cId="380208162" sldId="1278"/>
            <ac:spMk id="15" creationId="{F910B887-18C1-C254-8C0B-143F4030B7DB}"/>
          </ac:spMkLst>
        </pc:spChg>
        <pc:spChg chg="add mod">
          <ac:chgData name="Nadya Lyapunova" userId="6af15858-c755-43ca-8a72-c51e3993f993" providerId="ADAL" clId="{A36F0B9F-DF8C-F143-B941-1BA0366BF8E4}" dt="2023-02-15T18:09:16.195" v="249"/>
          <ac:spMkLst>
            <pc:docMk/>
            <pc:sldMk cId="380208162" sldId="1278"/>
            <ac:spMk id="16" creationId="{B5B3F5B9-842C-8528-3282-90E36EA8E487}"/>
          </ac:spMkLst>
        </pc:spChg>
        <pc:spChg chg="add mod">
          <ac:chgData name="Nadya Lyapunova" userId="6af15858-c755-43ca-8a72-c51e3993f993" providerId="ADAL" clId="{A36F0B9F-DF8C-F143-B941-1BA0366BF8E4}" dt="2023-02-15T18:09:16.195" v="249"/>
          <ac:spMkLst>
            <pc:docMk/>
            <pc:sldMk cId="380208162" sldId="1278"/>
            <ac:spMk id="17" creationId="{2F57C4A3-DB42-F792-B1E9-CCFBB485642E}"/>
          </ac:spMkLst>
        </pc:spChg>
      </pc:sldChg>
      <pc:sldChg chg="addSp delSp modSp mod chgLayout">
        <pc:chgData name="Nadya Lyapunova" userId="6af15858-c755-43ca-8a72-c51e3993f993" providerId="ADAL" clId="{A36F0B9F-DF8C-F143-B941-1BA0366BF8E4}" dt="2023-02-15T18:09:40.131" v="251" actId="1076"/>
        <pc:sldMkLst>
          <pc:docMk/>
          <pc:sldMk cId="685873595" sldId="1279"/>
        </pc:sldMkLst>
        <pc:spChg chg="mod ord">
          <ac:chgData name="Nadya Lyapunova" userId="6af15858-c755-43ca-8a72-c51e3993f993" providerId="ADAL" clId="{A36F0B9F-DF8C-F143-B941-1BA0366BF8E4}" dt="2023-02-15T18:08:34.026" v="238" actId="700"/>
          <ac:spMkLst>
            <pc:docMk/>
            <pc:sldMk cId="685873595" sldId="1279"/>
            <ac:spMk id="2" creationId="{D2C0A54B-C42A-36DD-B68A-8B70439ADD63}"/>
          </ac:spMkLst>
        </pc:spChg>
        <pc:spChg chg="del mod">
          <ac:chgData name="Nadya Lyapunova" userId="6af15858-c755-43ca-8a72-c51e3993f993" providerId="ADAL" clId="{A36F0B9F-DF8C-F143-B941-1BA0366BF8E4}" dt="2023-02-15T17:54:49.661" v="39" actId="478"/>
          <ac:spMkLst>
            <pc:docMk/>
            <pc:sldMk cId="685873595" sldId="1279"/>
            <ac:spMk id="3" creationId="{D7C1C2DE-F286-9CB1-48FB-170AFE3BC4C9}"/>
          </ac:spMkLst>
        </pc:spChg>
        <pc:spChg chg="mod ord">
          <ac:chgData name="Nadya Lyapunova" userId="6af15858-c755-43ca-8a72-c51e3993f993" providerId="ADAL" clId="{A36F0B9F-DF8C-F143-B941-1BA0366BF8E4}" dt="2023-02-15T18:08:37.273" v="239" actId="14100"/>
          <ac:spMkLst>
            <pc:docMk/>
            <pc:sldMk cId="685873595" sldId="1279"/>
            <ac:spMk id="4" creationId="{43AB2397-8C65-057F-9DCD-F921A5ED976C}"/>
          </ac:spMkLst>
        </pc:spChg>
        <pc:spChg chg="add del mod">
          <ac:chgData name="Nadya Lyapunova" userId="6af15858-c755-43ca-8a72-c51e3993f993" providerId="ADAL" clId="{A36F0B9F-DF8C-F143-B941-1BA0366BF8E4}" dt="2023-02-15T17:55:32.551" v="57"/>
          <ac:spMkLst>
            <pc:docMk/>
            <pc:sldMk cId="685873595" sldId="1279"/>
            <ac:spMk id="5" creationId="{01A94F0A-6145-E9B9-926E-EC965FD08731}"/>
          </ac:spMkLst>
        </pc:spChg>
        <pc:spChg chg="add del mod">
          <ac:chgData name="Nadya Lyapunova" userId="6af15858-c755-43ca-8a72-c51e3993f993" providerId="ADAL" clId="{A36F0B9F-DF8C-F143-B941-1BA0366BF8E4}" dt="2023-02-15T17:55:32.551" v="57"/>
          <ac:spMkLst>
            <pc:docMk/>
            <pc:sldMk cId="685873595" sldId="1279"/>
            <ac:spMk id="6" creationId="{D7D9CF64-BFD0-F29B-EFE8-FCCD595317EE}"/>
          </ac:spMkLst>
        </pc:spChg>
        <pc:spChg chg="add del mod">
          <ac:chgData name="Nadya Lyapunova" userId="6af15858-c755-43ca-8a72-c51e3993f993" providerId="ADAL" clId="{A36F0B9F-DF8C-F143-B941-1BA0366BF8E4}" dt="2023-02-15T17:55:57.863" v="59"/>
          <ac:spMkLst>
            <pc:docMk/>
            <pc:sldMk cId="685873595" sldId="1279"/>
            <ac:spMk id="8" creationId="{9A46ED44-62F3-02C3-B56F-EC268BAAF837}"/>
          </ac:spMkLst>
        </pc:spChg>
        <pc:spChg chg="add del mod">
          <ac:chgData name="Nadya Lyapunova" userId="6af15858-c755-43ca-8a72-c51e3993f993" providerId="ADAL" clId="{A36F0B9F-DF8C-F143-B941-1BA0366BF8E4}" dt="2023-02-15T17:58:05.504" v="144"/>
          <ac:spMkLst>
            <pc:docMk/>
            <pc:sldMk cId="685873595" sldId="1279"/>
            <ac:spMk id="9" creationId="{33E1B188-BDAB-F0CC-668E-65E10F86469B}"/>
          </ac:spMkLst>
        </pc:spChg>
        <pc:spChg chg="add del mod">
          <ac:chgData name="Nadya Lyapunova" userId="6af15858-c755-43ca-8a72-c51e3993f993" providerId="ADAL" clId="{A36F0B9F-DF8C-F143-B941-1BA0366BF8E4}" dt="2023-02-15T17:58:05.504" v="144"/>
          <ac:spMkLst>
            <pc:docMk/>
            <pc:sldMk cId="685873595" sldId="1279"/>
            <ac:spMk id="10" creationId="{E06FC06C-0537-6341-CA24-BFBACED9C6C3}"/>
          </ac:spMkLst>
        </pc:spChg>
        <pc:spChg chg="add del mod">
          <ac:chgData name="Nadya Lyapunova" userId="6af15858-c755-43ca-8a72-c51e3993f993" providerId="ADAL" clId="{A36F0B9F-DF8C-F143-B941-1BA0366BF8E4}" dt="2023-02-15T18:03:30.285" v="159"/>
          <ac:spMkLst>
            <pc:docMk/>
            <pc:sldMk cId="685873595" sldId="1279"/>
            <ac:spMk id="11" creationId="{4042A4CA-5EE0-97D3-487D-56F8923285D1}"/>
          </ac:spMkLst>
        </pc:spChg>
        <pc:spChg chg="add del mod">
          <ac:chgData name="Nadya Lyapunova" userId="6af15858-c755-43ca-8a72-c51e3993f993" providerId="ADAL" clId="{A36F0B9F-DF8C-F143-B941-1BA0366BF8E4}" dt="2023-02-15T18:04:41.445" v="165"/>
          <ac:spMkLst>
            <pc:docMk/>
            <pc:sldMk cId="685873595" sldId="1279"/>
            <ac:spMk id="12" creationId="{E608E8D7-950A-CC82-C83C-CB62FA742AEE}"/>
          </ac:spMkLst>
        </pc:spChg>
        <pc:spChg chg="add del mod">
          <ac:chgData name="Nadya Lyapunova" userId="6af15858-c755-43ca-8a72-c51e3993f993" providerId="ADAL" clId="{A36F0B9F-DF8C-F143-B941-1BA0366BF8E4}" dt="2023-02-15T18:04:41.445" v="165"/>
          <ac:spMkLst>
            <pc:docMk/>
            <pc:sldMk cId="685873595" sldId="1279"/>
            <ac:spMk id="13" creationId="{7D294CCA-0D2E-9248-9F01-DCBEFCD19226}"/>
          </ac:spMkLst>
        </pc:spChg>
        <pc:spChg chg="add del mod">
          <ac:chgData name="Nadya Lyapunova" userId="6af15858-c755-43ca-8a72-c51e3993f993" providerId="ADAL" clId="{A36F0B9F-DF8C-F143-B941-1BA0366BF8E4}" dt="2023-02-15T18:06:32.797" v="202"/>
          <ac:spMkLst>
            <pc:docMk/>
            <pc:sldMk cId="685873595" sldId="1279"/>
            <ac:spMk id="14" creationId="{8BF1FB5A-6C18-A5F4-32C3-17134E97DBA3}"/>
          </ac:spMkLst>
        </pc:spChg>
        <pc:spChg chg="add del mod">
          <ac:chgData name="Nadya Lyapunova" userId="6af15858-c755-43ca-8a72-c51e3993f993" providerId="ADAL" clId="{A36F0B9F-DF8C-F143-B941-1BA0366BF8E4}" dt="2023-02-15T18:06:32.797" v="202"/>
          <ac:spMkLst>
            <pc:docMk/>
            <pc:sldMk cId="685873595" sldId="1279"/>
            <ac:spMk id="15" creationId="{8990CD38-8B85-3F04-2B64-24BB92412B96}"/>
          </ac:spMkLst>
        </pc:spChg>
        <pc:spChg chg="add mod">
          <ac:chgData name="Nadya Lyapunova" userId="6af15858-c755-43ca-8a72-c51e3993f993" providerId="ADAL" clId="{A36F0B9F-DF8C-F143-B941-1BA0366BF8E4}" dt="2023-02-15T18:09:16.195" v="249"/>
          <ac:spMkLst>
            <pc:docMk/>
            <pc:sldMk cId="685873595" sldId="1279"/>
            <ac:spMk id="16" creationId="{C99E5830-5910-7F37-80C1-D1E0DD95C6C7}"/>
          </ac:spMkLst>
        </pc:spChg>
        <pc:spChg chg="add mod">
          <ac:chgData name="Nadya Lyapunova" userId="6af15858-c755-43ca-8a72-c51e3993f993" providerId="ADAL" clId="{A36F0B9F-DF8C-F143-B941-1BA0366BF8E4}" dt="2023-02-15T18:09:16.195" v="249"/>
          <ac:spMkLst>
            <pc:docMk/>
            <pc:sldMk cId="685873595" sldId="1279"/>
            <ac:spMk id="17" creationId="{48BC0174-336A-807A-B6D5-6243D92252AD}"/>
          </ac:spMkLst>
        </pc:spChg>
        <pc:picChg chg="mod">
          <ac:chgData name="Nadya Lyapunova" userId="6af15858-c755-43ca-8a72-c51e3993f993" providerId="ADAL" clId="{A36F0B9F-DF8C-F143-B941-1BA0366BF8E4}" dt="2023-02-15T18:09:40.131" v="251" actId="1076"/>
          <ac:picMkLst>
            <pc:docMk/>
            <pc:sldMk cId="685873595" sldId="1279"/>
            <ac:picMk id="7" creationId="{1FC18A82-0DE8-0A1F-94E5-F1DB943433F4}"/>
          </ac:picMkLst>
        </pc:picChg>
      </pc:sldChg>
      <pc:sldChg chg="addSp delSp modSp mod chgLayout">
        <pc:chgData name="Nadya Lyapunova" userId="6af15858-c755-43ca-8a72-c51e3993f993" providerId="ADAL" clId="{A36F0B9F-DF8C-F143-B941-1BA0366BF8E4}" dt="2023-02-15T18:09:16.195" v="249"/>
        <pc:sldMkLst>
          <pc:docMk/>
          <pc:sldMk cId="87187027" sldId="1969"/>
        </pc:sldMkLst>
        <pc:spChg chg="mod ord">
          <ac:chgData name="Nadya Lyapunova" userId="6af15858-c755-43ca-8a72-c51e3993f993" providerId="ADAL" clId="{A36F0B9F-DF8C-F143-B941-1BA0366BF8E4}" dt="2023-02-15T18:07:32.997" v="222" actId="700"/>
          <ac:spMkLst>
            <pc:docMk/>
            <pc:sldMk cId="87187027" sldId="1969"/>
            <ac:spMk id="2" creationId="{4AB95309-D45C-F3DC-C35F-131B1754FA9F}"/>
          </ac:spMkLst>
        </pc:spChg>
        <pc:spChg chg="mod ord">
          <ac:chgData name="Nadya Lyapunova" userId="6af15858-c755-43ca-8a72-c51e3993f993" providerId="ADAL" clId="{A36F0B9F-DF8C-F143-B941-1BA0366BF8E4}" dt="2023-02-15T18:07:37.650" v="223" actId="14100"/>
          <ac:spMkLst>
            <pc:docMk/>
            <pc:sldMk cId="87187027" sldId="1969"/>
            <ac:spMk id="3" creationId="{EF217517-1489-9559-872C-6E50A4523F54}"/>
          </ac:spMkLst>
        </pc:spChg>
        <pc:spChg chg="del">
          <ac:chgData name="Nadya Lyapunova" userId="6af15858-c755-43ca-8a72-c51e3993f993" providerId="ADAL" clId="{A36F0B9F-DF8C-F143-B941-1BA0366BF8E4}" dt="2023-02-15T17:54:28.243" v="30" actId="478"/>
          <ac:spMkLst>
            <pc:docMk/>
            <pc:sldMk cId="87187027" sldId="1969"/>
            <ac:spMk id="4" creationId="{F9DD9B8D-5BAB-040B-4D5C-BF5BA06E289F}"/>
          </ac:spMkLst>
        </pc:spChg>
        <pc:spChg chg="add del mod">
          <ac:chgData name="Nadya Lyapunova" userId="6af15858-c755-43ca-8a72-c51e3993f993" providerId="ADAL" clId="{A36F0B9F-DF8C-F143-B941-1BA0366BF8E4}" dt="2023-02-15T17:55:32.551" v="57"/>
          <ac:spMkLst>
            <pc:docMk/>
            <pc:sldMk cId="87187027" sldId="1969"/>
            <ac:spMk id="5" creationId="{FC262BDC-E1FD-46C3-04B5-53AF246DAD6B}"/>
          </ac:spMkLst>
        </pc:spChg>
        <pc:spChg chg="add del mod">
          <ac:chgData name="Nadya Lyapunova" userId="6af15858-c755-43ca-8a72-c51e3993f993" providerId="ADAL" clId="{A36F0B9F-DF8C-F143-B941-1BA0366BF8E4}" dt="2023-02-15T17:55:32.551" v="57"/>
          <ac:spMkLst>
            <pc:docMk/>
            <pc:sldMk cId="87187027" sldId="1969"/>
            <ac:spMk id="7" creationId="{9C403CFA-CC7D-0A9C-190C-64C9BCB5BBB4}"/>
          </ac:spMkLst>
        </pc:spChg>
        <pc:spChg chg="add del mod">
          <ac:chgData name="Nadya Lyapunova" userId="6af15858-c755-43ca-8a72-c51e3993f993" providerId="ADAL" clId="{A36F0B9F-DF8C-F143-B941-1BA0366BF8E4}" dt="2023-02-15T17:55:57.863" v="59"/>
          <ac:spMkLst>
            <pc:docMk/>
            <pc:sldMk cId="87187027" sldId="1969"/>
            <ac:spMk id="8" creationId="{2F41915A-A614-5DE6-6D3F-FF5DC588B490}"/>
          </ac:spMkLst>
        </pc:spChg>
        <pc:spChg chg="add del mod">
          <ac:chgData name="Nadya Lyapunova" userId="6af15858-c755-43ca-8a72-c51e3993f993" providerId="ADAL" clId="{A36F0B9F-DF8C-F143-B941-1BA0366BF8E4}" dt="2023-02-15T17:58:05.504" v="144"/>
          <ac:spMkLst>
            <pc:docMk/>
            <pc:sldMk cId="87187027" sldId="1969"/>
            <ac:spMk id="9" creationId="{DAD8F940-302F-0073-2928-20CAFA540766}"/>
          </ac:spMkLst>
        </pc:spChg>
        <pc:spChg chg="add del mod">
          <ac:chgData name="Nadya Lyapunova" userId="6af15858-c755-43ca-8a72-c51e3993f993" providerId="ADAL" clId="{A36F0B9F-DF8C-F143-B941-1BA0366BF8E4}" dt="2023-02-15T17:58:05.504" v="144"/>
          <ac:spMkLst>
            <pc:docMk/>
            <pc:sldMk cId="87187027" sldId="1969"/>
            <ac:spMk id="10" creationId="{50526BFF-F45D-FE59-4BCA-A75B7EAFB870}"/>
          </ac:spMkLst>
        </pc:spChg>
        <pc:spChg chg="add del mod">
          <ac:chgData name="Nadya Lyapunova" userId="6af15858-c755-43ca-8a72-c51e3993f993" providerId="ADAL" clId="{A36F0B9F-DF8C-F143-B941-1BA0366BF8E4}" dt="2023-02-15T18:03:30.285" v="159"/>
          <ac:spMkLst>
            <pc:docMk/>
            <pc:sldMk cId="87187027" sldId="1969"/>
            <ac:spMk id="11" creationId="{DE6B2F02-0634-A9FA-B809-2448970DE9FA}"/>
          </ac:spMkLst>
        </pc:spChg>
        <pc:spChg chg="add del mod">
          <ac:chgData name="Nadya Lyapunova" userId="6af15858-c755-43ca-8a72-c51e3993f993" providerId="ADAL" clId="{A36F0B9F-DF8C-F143-B941-1BA0366BF8E4}" dt="2023-02-15T18:04:41.445" v="165"/>
          <ac:spMkLst>
            <pc:docMk/>
            <pc:sldMk cId="87187027" sldId="1969"/>
            <ac:spMk id="12" creationId="{CB8E3EBD-80BF-BF11-DC07-ED7723F4165F}"/>
          </ac:spMkLst>
        </pc:spChg>
        <pc:spChg chg="add del mod">
          <ac:chgData name="Nadya Lyapunova" userId="6af15858-c755-43ca-8a72-c51e3993f993" providerId="ADAL" clId="{A36F0B9F-DF8C-F143-B941-1BA0366BF8E4}" dt="2023-02-15T18:04:41.445" v="165"/>
          <ac:spMkLst>
            <pc:docMk/>
            <pc:sldMk cId="87187027" sldId="1969"/>
            <ac:spMk id="13" creationId="{F05C6615-12E5-5E52-E78B-C7FAFB0998E1}"/>
          </ac:spMkLst>
        </pc:spChg>
        <pc:spChg chg="add del mod">
          <ac:chgData name="Nadya Lyapunova" userId="6af15858-c755-43ca-8a72-c51e3993f993" providerId="ADAL" clId="{A36F0B9F-DF8C-F143-B941-1BA0366BF8E4}" dt="2023-02-15T18:06:32.797" v="202"/>
          <ac:spMkLst>
            <pc:docMk/>
            <pc:sldMk cId="87187027" sldId="1969"/>
            <ac:spMk id="14" creationId="{D4919975-ADF5-7820-D4C1-708DAD7515DD}"/>
          </ac:spMkLst>
        </pc:spChg>
        <pc:spChg chg="add del mod">
          <ac:chgData name="Nadya Lyapunova" userId="6af15858-c755-43ca-8a72-c51e3993f993" providerId="ADAL" clId="{A36F0B9F-DF8C-F143-B941-1BA0366BF8E4}" dt="2023-02-15T18:06:32.797" v="202"/>
          <ac:spMkLst>
            <pc:docMk/>
            <pc:sldMk cId="87187027" sldId="1969"/>
            <ac:spMk id="15" creationId="{EAD102BF-5FA5-0052-93B0-C4AB8DD22218}"/>
          </ac:spMkLst>
        </pc:spChg>
        <pc:spChg chg="add mod">
          <ac:chgData name="Nadya Lyapunova" userId="6af15858-c755-43ca-8a72-c51e3993f993" providerId="ADAL" clId="{A36F0B9F-DF8C-F143-B941-1BA0366BF8E4}" dt="2023-02-15T18:09:16.195" v="249"/>
          <ac:spMkLst>
            <pc:docMk/>
            <pc:sldMk cId="87187027" sldId="1969"/>
            <ac:spMk id="16" creationId="{8C0D2578-B310-B0C5-6CA5-AF63F89E27A0}"/>
          </ac:spMkLst>
        </pc:spChg>
        <pc:spChg chg="add mod">
          <ac:chgData name="Nadya Lyapunova" userId="6af15858-c755-43ca-8a72-c51e3993f993" providerId="ADAL" clId="{A36F0B9F-DF8C-F143-B941-1BA0366BF8E4}" dt="2023-02-15T18:09:16.195" v="249"/>
          <ac:spMkLst>
            <pc:docMk/>
            <pc:sldMk cId="87187027" sldId="1969"/>
            <ac:spMk id="17" creationId="{DC2E4CD2-6C66-A4B0-7663-9160CB10B464}"/>
          </ac:spMkLst>
        </pc:spChg>
      </pc:sldChg>
      <pc:sldChg chg="addSp delSp modSp mod chgLayout">
        <pc:chgData name="Nadya Lyapunova" userId="6af15858-c755-43ca-8a72-c51e3993f993" providerId="ADAL" clId="{A36F0B9F-DF8C-F143-B941-1BA0366BF8E4}" dt="2023-02-15T18:09:16.195" v="249"/>
        <pc:sldMkLst>
          <pc:docMk/>
          <pc:sldMk cId="3678930097" sldId="1971"/>
        </pc:sldMkLst>
        <pc:spChg chg="del">
          <ac:chgData name="Nadya Lyapunova" userId="6af15858-c755-43ca-8a72-c51e3993f993" providerId="ADAL" clId="{A36F0B9F-DF8C-F143-B941-1BA0366BF8E4}" dt="2023-02-15T17:54:45.142" v="37" actId="478"/>
          <ac:spMkLst>
            <pc:docMk/>
            <pc:sldMk cId="3678930097" sldId="1971"/>
            <ac:spMk id="4" creationId="{96B942F2-A723-68EA-C0DF-7E6959B591D7}"/>
          </ac:spMkLst>
        </pc:spChg>
        <pc:spChg chg="add del mod">
          <ac:chgData name="Nadya Lyapunova" userId="6af15858-c755-43ca-8a72-c51e3993f993" providerId="ADAL" clId="{A36F0B9F-DF8C-F143-B941-1BA0366BF8E4}" dt="2023-02-15T17:55:32.551" v="57"/>
          <ac:spMkLst>
            <pc:docMk/>
            <pc:sldMk cId="3678930097" sldId="1971"/>
            <ac:spMk id="5" creationId="{78565EC3-7469-DD91-16D4-54E3FC35F2F2}"/>
          </ac:spMkLst>
        </pc:spChg>
        <pc:spChg chg="add del mod">
          <ac:chgData name="Nadya Lyapunova" userId="6af15858-c755-43ca-8a72-c51e3993f993" providerId="ADAL" clId="{A36F0B9F-DF8C-F143-B941-1BA0366BF8E4}" dt="2023-02-15T17:55:32.551" v="57"/>
          <ac:spMkLst>
            <pc:docMk/>
            <pc:sldMk cId="3678930097" sldId="1971"/>
            <ac:spMk id="7" creationId="{892F93B0-9527-8B91-F533-6C8A3A82D519}"/>
          </ac:spMkLst>
        </pc:spChg>
        <pc:spChg chg="add del mod">
          <ac:chgData name="Nadya Lyapunova" userId="6af15858-c755-43ca-8a72-c51e3993f993" providerId="ADAL" clId="{A36F0B9F-DF8C-F143-B941-1BA0366BF8E4}" dt="2023-02-15T17:55:57.863" v="59"/>
          <ac:spMkLst>
            <pc:docMk/>
            <pc:sldMk cId="3678930097" sldId="1971"/>
            <ac:spMk id="8" creationId="{0E49CB80-7C7C-1F8C-F581-B553159D6BDA}"/>
          </ac:spMkLst>
        </pc:spChg>
        <pc:spChg chg="add del mod">
          <ac:chgData name="Nadya Lyapunova" userId="6af15858-c755-43ca-8a72-c51e3993f993" providerId="ADAL" clId="{A36F0B9F-DF8C-F143-B941-1BA0366BF8E4}" dt="2023-02-15T17:58:05.504" v="144"/>
          <ac:spMkLst>
            <pc:docMk/>
            <pc:sldMk cId="3678930097" sldId="1971"/>
            <ac:spMk id="9" creationId="{9EECBEAA-7EA5-7382-C63A-7377DF5D9EF3}"/>
          </ac:spMkLst>
        </pc:spChg>
        <pc:spChg chg="mod">
          <ac:chgData name="Nadya Lyapunova" userId="6af15858-c755-43ca-8a72-c51e3993f993" providerId="ADAL" clId="{A36F0B9F-DF8C-F143-B941-1BA0366BF8E4}" dt="2023-02-15T17:53:31.484" v="12" actId="1036"/>
          <ac:spMkLst>
            <pc:docMk/>
            <pc:sldMk cId="3678930097" sldId="1971"/>
            <ac:spMk id="10" creationId="{BDD0B10B-B33E-FD23-8001-9DB5DA5CCBE6}"/>
          </ac:spMkLst>
        </pc:spChg>
        <pc:spChg chg="add del mod">
          <ac:chgData name="Nadya Lyapunova" userId="6af15858-c755-43ca-8a72-c51e3993f993" providerId="ADAL" clId="{A36F0B9F-DF8C-F143-B941-1BA0366BF8E4}" dt="2023-02-15T17:58:05.504" v="144"/>
          <ac:spMkLst>
            <pc:docMk/>
            <pc:sldMk cId="3678930097" sldId="1971"/>
            <ac:spMk id="11" creationId="{3593067D-B891-A8D5-A2EC-D45D7C5A6E4F}"/>
          </ac:spMkLst>
        </pc:spChg>
        <pc:spChg chg="add del mod">
          <ac:chgData name="Nadya Lyapunova" userId="6af15858-c755-43ca-8a72-c51e3993f993" providerId="ADAL" clId="{A36F0B9F-DF8C-F143-B941-1BA0366BF8E4}" dt="2023-02-15T18:03:30.285" v="159"/>
          <ac:spMkLst>
            <pc:docMk/>
            <pc:sldMk cId="3678930097" sldId="1971"/>
            <ac:spMk id="13" creationId="{AE4A37FE-784F-A417-CAC4-4744BF030660}"/>
          </ac:spMkLst>
        </pc:spChg>
        <pc:spChg chg="add del mod">
          <ac:chgData name="Nadya Lyapunova" userId="6af15858-c755-43ca-8a72-c51e3993f993" providerId="ADAL" clId="{A36F0B9F-DF8C-F143-B941-1BA0366BF8E4}" dt="2023-02-15T18:04:41.445" v="165"/>
          <ac:spMkLst>
            <pc:docMk/>
            <pc:sldMk cId="3678930097" sldId="1971"/>
            <ac:spMk id="14" creationId="{FF31EB8D-8F0B-6F2F-295A-42D0D3525B5B}"/>
          </ac:spMkLst>
        </pc:spChg>
        <pc:spChg chg="add del mod">
          <ac:chgData name="Nadya Lyapunova" userId="6af15858-c755-43ca-8a72-c51e3993f993" providerId="ADAL" clId="{A36F0B9F-DF8C-F143-B941-1BA0366BF8E4}" dt="2023-02-15T18:04:41.445" v="165"/>
          <ac:spMkLst>
            <pc:docMk/>
            <pc:sldMk cId="3678930097" sldId="1971"/>
            <ac:spMk id="15" creationId="{E0889770-C2B0-26F3-8E2A-BB45D3C11DE6}"/>
          </ac:spMkLst>
        </pc:spChg>
        <pc:spChg chg="add del mod">
          <ac:chgData name="Nadya Lyapunova" userId="6af15858-c755-43ca-8a72-c51e3993f993" providerId="ADAL" clId="{A36F0B9F-DF8C-F143-B941-1BA0366BF8E4}" dt="2023-02-15T18:06:32.797" v="202"/>
          <ac:spMkLst>
            <pc:docMk/>
            <pc:sldMk cId="3678930097" sldId="1971"/>
            <ac:spMk id="16" creationId="{025C64A4-BCC2-21E4-A257-E9B9008F35D2}"/>
          </ac:spMkLst>
        </pc:spChg>
        <pc:spChg chg="add del mod">
          <ac:chgData name="Nadya Lyapunova" userId="6af15858-c755-43ca-8a72-c51e3993f993" providerId="ADAL" clId="{A36F0B9F-DF8C-F143-B941-1BA0366BF8E4}" dt="2023-02-15T18:06:32.797" v="202"/>
          <ac:spMkLst>
            <pc:docMk/>
            <pc:sldMk cId="3678930097" sldId="1971"/>
            <ac:spMk id="17" creationId="{AF9B5CFB-0D0C-CF6C-83D7-F5E6B5CF5841}"/>
          </ac:spMkLst>
        </pc:spChg>
        <pc:spChg chg="add del mod ord">
          <ac:chgData name="Nadya Lyapunova" userId="6af15858-c755-43ca-8a72-c51e3993f993" providerId="ADAL" clId="{A36F0B9F-DF8C-F143-B941-1BA0366BF8E4}" dt="2023-02-15T18:08:30.718" v="237" actId="478"/>
          <ac:spMkLst>
            <pc:docMk/>
            <pc:sldMk cId="3678930097" sldId="1971"/>
            <ac:spMk id="18" creationId="{E43E313F-0935-5AE4-34EF-1ACE4239CA48}"/>
          </ac:spMkLst>
        </pc:spChg>
        <pc:spChg chg="add del mod ord">
          <ac:chgData name="Nadya Lyapunova" userId="6af15858-c755-43ca-8a72-c51e3993f993" providerId="ADAL" clId="{A36F0B9F-DF8C-F143-B941-1BA0366BF8E4}" dt="2023-02-15T18:08:28.351" v="236" actId="478"/>
          <ac:spMkLst>
            <pc:docMk/>
            <pc:sldMk cId="3678930097" sldId="1971"/>
            <ac:spMk id="19" creationId="{569A540D-91A8-BD3D-56F6-27877CBF682A}"/>
          </ac:spMkLst>
        </pc:spChg>
        <pc:spChg chg="add mod">
          <ac:chgData name="Nadya Lyapunova" userId="6af15858-c755-43ca-8a72-c51e3993f993" providerId="ADAL" clId="{A36F0B9F-DF8C-F143-B941-1BA0366BF8E4}" dt="2023-02-15T18:09:16.195" v="249"/>
          <ac:spMkLst>
            <pc:docMk/>
            <pc:sldMk cId="3678930097" sldId="1971"/>
            <ac:spMk id="20" creationId="{6F72EF48-8698-8EAF-7454-60279300F1F4}"/>
          </ac:spMkLst>
        </pc:spChg>
        <pc:spChg chg="add mod">
          <ac:chgData name="Nadya Lyapunova" userId="6af15858-c755-43ca-8a72-c51e3993f993" providerId="ADAL" clId="{A36F0B9F-DF8C-F143-B941-1BA0366BF8E4}" dt="2023-02-15T18:09:16.195" v="249"/>
          <ac:spMkLst>
            <pc:docMk/>
            <pc:sldMk cId="3678930097" sldId="1971"/>
            <ac:spMk id="21" creationId="{3B8D7B53-2540-AAAE-4FF2-E6D63AFECF0E}"/>
          </ac:spMkLst>
        </pc:spChg>
        <pc:picChg chg="add mod">
          <ac:chgData name="Nadya Lyapunova" userId="6af15858-c755-43ca-8a72-c51e3993f993" providerId="ADAL" clId="{A36F0B9F-DF8C-F143-B941-1BA0366BF8E4}" dt="2023-02-15T17:53:28.323" v="6"/>
          <ac:picMkLst>
            <pc:docMk/>
            <pc:sldMk cId="3678930097" sldId="1971"/>
            <ac:picMk id="3" creationId="{6BC1026B-93DC-9625-8B48-EAC1BE2C1F84}"/>
          </ac:picMkLst>
        </pc:picChg>
        <pc:picChg chg="del">
          <ac:chgData name="Nadya Lyapunova" userId="6af15858-c755-43ca-8a72-c51e3993f993" providerId="ADAL" clId="{A36F0B9F-DF8C-F143-B941-1BA0366BF8E4}" dt="2023-02-15T17:53:21.143" v="5" actId="478"/>
          <ac:picMkLst>
            <pc:docMk/>
            <pc:sldMk cId="3678930097" sldId="1971"/>
            <ac:picMk id="12" creationId="{74C9B9C1-FD3B-5DA1-096F-20B726585A81}"/>
          </ac:picMkLst>
        </pc:picChg>
      </pc:sldChg>
      <pc:sldChg chg="addSp delSp modSp mod modClrScheme chgLayout">
        <pc:chgData name="Nadya Lyapunova" userId="6af15858-c755-43ca-8a72-c51e3993f993" providerId="ADAL" clId="{A36F0B9F-DF8C-F143-B941-1BA0366BF8E4}" dt="2023-02-15T18:09:16.195" v="249"/>
        <pc:sldMkLst>
          <pc:docMk/>
          <pc:sldMk cId="3329263814" sldId="1974"/>
        </pc:sldMkLst>
        <pc:spChg chg="add del mod">
          <ac:chgData name="Nadya Lyapunova" userId="6af15858-c755-43ca-8a72-c51e3993f993" providerId="ADAL" clId="{A36F0B9F-DF8C-F143-B941-1BA0366BF8E4}" dt="2023-02-15T17:55:32.551" v="57"/>
          <ac:spMkLst>
            <pc:docMk/>
            <pc:sldMk cId="3329263814" sldId="1974"/>
            <ac:spMk id="6" creationId="{514E0D75-7376-FE17-69ED-A6FA715B4818}"/>
          </ac:spMkLst>
        </pc:spChg>
        <pc:spChg chg="add del mod">
          <ac:chgData name="Nadya Lyapunova" userId="6af15858-c755-43ca-8a72-c51e3993f993" providerId="ADAL" clId="{A36F0B9F-DF8C-F143-B941-1BA0366BF8E4}" dt="2023-02-15T17:55:32.551" v="57"/>
          <ac:spMkLst>
            <pc:docMk/>
            <pc:sldMk cId="3329263814" sldId="1974"/>
            <ac:spMk id="7" creationId="{C7AA62A4-CE51-3F1A-0A64-F5ACEDAFD661}"/>
          </ac:spMkLst>
        </pc:spChg>
        <pc:spChg chg="mod">
          <ac:chgData name="Nadya Lyapunova" userId="6af15858-c755-43ca-8a72-c51e3993f993" providerId="ADAL" clId="{A36F0B9F-DF8C-F143-B941-1BA0366BF8E4}" dt="2023-02-15T17:53:11.559" v="4" actId="1076"/>
          <ac:spMkLst>
            <pc:docMk/>
            <pc:sldMk cId="3329263814" sldId="1974"/>
            <ac:spMk id="8" creationId="{62F08C36-EAB3-B03D-DD31-413BD9EDBCA4}"/>
          </ac:spMkLst>
        </pc:spChg>
        <pc:spChg chg="add del mod">
          <ac:chgData name="Nadya Lyapunova" userId="6af15858-c755-43ca-8a72-c51e3993f993" providerId="ADAL" clId="{A36F0B9F-DF8C-F143-B941-1BA0366BF8E4}" dt="2023-02-15T17:55:57.863" v="59"/>
          <ac:spMkLst>
            <pc:docMk/>
            <pc:sldMk cId="3329263814" sldId="1974"/>
            <ac:spMk id="9" creationId="{69D8E1C4-8EA5-02C0-C4D3-6BC8114DF810}"/>
          </ac:spMkLst>
        </pc:spChg>
        <pc:spChg chg="add del mod ord">
          <ac:chgData name="Nadya Lyapunova" userId="6af15858-c755-43ca-8a72-c51e3993f993" providerId="ADAL" clId="{A36F0B9F-DF8C-F143-B941-1BA0366BF8E4}" dt="2023-02-15T18:04:58.383" v="167" actId="700"/>
          <ac:spMkLst>
            <pc:docMk/>
            <pc:sldMk cId="3329263814" sldId="1974"/>
            <ac:spMk id="11" creationId="{864F7A68-3397-38A0-4235-4AB8E9AB4124}"/>
          </ac:spMkLst>
        </pc:spChg>
        <pc:spChg chg="add del mod ord">
          <ac:chgData name="Nadya Lyapunova" userId="6af15858-c755-43ca-8a72-c51e3993f993" providerId="ADAL" clId="{A36F0B9F-DF8C-F143-B941-1BA0366BF8E4}" dt="2023-02-15T18:04:58.383" v="167" actId="700"/>
          <ac:spMkLst>
            <pc:docMk/>
            <pc:sldMk cId="3329263814" sldId="1974"/>
            <ac:spMk id="12" creationId="{85B0AD8F-5D57-AF3F-6A0D-CD774EE92269}"/>
          </ac:spMkLst>
        </pc:spChg>
        <pc:spChg chg="add del mod">
          <ac:chgData name="Nadya Lyapunova" userId="6af15858-c755-43ca-8a72-c51e3993f993" providerId="ADAL" clId="{A36F0B9F-DF8C-F143-B941-1BA0366BF8E4}" dt="2023-02-15T18:06:32.797" v="202"/>
          <ac:spMkLst>
            <pc:docMk/>
            <pc:sldMk cId="3329263814" sldId="1974"/>
            <ac:spMk id="13" creationId="{F4AFADAB-0A4F-099E-202A-167BC97DC540}"/>
          </ac:spMkLst>
        </pc:spChg>
        <pc:spChg chg="add del mod">
          <ac:chgData name="Nadya Lyapunova" userId="6af15858-c755-43ca-8a72-c51e3993f993" providerId="ADAL" clId="{A36F0B9F-DF8C-F143-B941-1BA0366BF8E4}" dt="2023-02-15T18:06:32.797" v="202"/>
          <ac:spMkLst>
            <pc:docMk/>
            <pc:sldMk cId="3329263814" sldId="1974"/>
            <ac:spMk id="14" creationId="{A4523355-F090-FCCF-0470-21BE0ACDB750}"/>
          </ac:spMkLst>
        </pc:spChg>
        <pc:spChg chg="add del mod ord">
          <ac:chgData name="Nadya Lyapunova" userId="6af15858-c755-43ca-8a72-c51e3993f993" providerId="ADAL" clId="{A36F0B9F-DF8C-F143-B941-1BA0366BF8E4}" dt="2023-02-15T18:06:47.206" v="208" actId="478"/>
          <ac:spMkLst>
            <pc:docMk/>
            <pc:sldMk cId="3329263814" sldId="1974"/>
            <ac:spMk id="15" creationId="{B6492F77-4C6A-815C-41D3-2D2687C7C5F2}"/>
          </ac:spMkLst>
        </pc:spChg>
        <pc:spChg chg="add del mod ord">
          <ac:chgData name="Nadya Lyapunova" userId="6af15858-c755-43ca-8a72-c51e3993f993" providerId="ADAL" clId="{A36F0B9F-DF8C-F143-B941-1BA0366BF8E4}" dt="2023-02-15T18:06:49.181" v="209" actId="478"/>
          <ac:spMkLst>
            <pc:docMk/>
            <pc:sldMk cId="3329263814" sldId="1974"/>
            <ac:spMk id="16" creationId="{8CC2E5BA-D6F5-D888-F02D-2F3F4DBB5F26}"/>
          </ac:spMkLst>
        </pc:spChg>
        <pc:spChg chg="add mod">
          <ac:chgData name="Nadya Lyapunova" userId="6af15858-c755-43ca-8a72-c51e3993f993" providerId="ADAL" clId="{A36F0B9F-DF8C-F143-B941-1BA0366BF8E4}" dt="2023-02-15T18:09:16.195" v="249"/>
          <ac:spMkLst>
            <pc:docMk/>
            <pc:sldMk cId="3329263814" sldId="1974"/>
            <ac:spMk id="17" creationId="{98EA50B0-0EF0-DE07-7F19-95F69443CB67}"/>
          </ac:spMkLst>
        </pc:spChg>
        <pc:spChg chg="add mod">
          <ac:chgData name="Nadya Lyapunova" userId="6af15858-c755-43ca-8a72-c51e3993f993" providerId="ADAL" clId="{A36F0B9F-DF8C-F143-B941-1BA0366BF8E4}" dt="2023-02-15T18:09:16.195" v="249"/>
          <ac:spMkLst>
            <pc:docMk/>
            <pc:sldMk cId="3329263814" sldId="1974"/>
            <ac:spMk id="18" creationId="{0CDCC24B-AAAE-D1B4-AED7-BF795AA49A0A}"/>
          </ac:spMkLst>
        </pc:spChg>
        <pc:picChg chg="del">
          <ac:chgData name="Nadya Lyapunova" userId="6af15858-c755-43ca-8a72-c51e3993f993" providerId="ADAL" clId="{A36F0B9F-DF8C-F143-B941-1BA0366BF8E4}" dt="2023-02-15T17:52:52.071" v="0" actId="478"/>
          <ac:picMkLst>
            <pc:docMk/>
            <pc:sldMk cId="3329263814" sldId="1974"/>
            <ac:picMk id="2" creationId="{37320C29-82B9-B6BE-103B-928C416C5D0B}"/>
          </ac:picMkLst>
        </pc:picChg>
        <pc:picChg chg="add mod">
          <ac:chgData name="Nadya Lyapunova" userId="6af15858-c755-43ca-8a72-c51e3993f993" providerId="ADAL" clId="{A36F0B9F-DF8C-F143-B941-1BA0366BF8E4}" dt="2023-02-15T17:53:07.255" v="3" actId="1076"/>
          <ac:picMkLst>
            <pc:docMk/>
            <pc:sldMk cId="3329263814" sldId="1974"/>
            <ac:picMk id="5" creationId="{34079884-51BE-87F8-F4D6-CAFDF9D32E01}"/>
          </ac:picMkLst>
        </pc:picChg>
      </pc:sldChg>
      <pc:sldChg chg="addSp delSp modSp mod modClrScheme chgLayout">
        <pc:chgData name="Nadya Lyapunova" userId="6af15858-c755-43ca-8a72-c51e3993f993" providerId="ADAL" clId="{A36F0B9F-DF8C-F143-B941-1BA0366BF8E4}" dt="2023-02-15T18:09:16.195" v="249"/>
        <pc:sldMkLst>
          <pc:docMk/>
          <pc:sldMk cId="3807764777" sldId="1978"/>
        </pc:sldMkLst>
        <pc:spChg chg="add del mod">
          <ac:chgData name="Nadya Lyapunova" userId="6af15858-c755-43ca-8a72-c51e3993f993" providerId="ADAL" clId="{A36F0B9F-DF8C-F143-B941-1BA0366BF8E4}" dt="2023-02-15T17:55:32.551" v="57"/>
          <ac:spMkLst>
            <pc:docMk/>
            <pc:sldMk cId="3807764777" sldId="1978"/>
            <ac:spMk id="2" creationId="{829DB510-1436-E8F2-3376-3C57606C0CAB}"/>
          </ac:spMkLst>
        </pc:spChg>
        <pc:spChg chg="del">
          <ac:chgData name="Nadya Lyapunova" userId="6af15858-c755-43ca-8a72-c51e3993f993" providerId="ADAL" clId="{A36F0B9F-DF8C-F143-B941-1BA0366BF8E4}" dt="2023-02-15T17:54:16.934" v="24" actId="478"/>
          <ac:spMkLst>
            <pc:docMk/>
            <pc:sldMk cId="3807764777" sldId="1978"/>
            <ac:spMk id="3" creationId="{98018809-9845-5A37-FE52-CBAEC37892D8}"/>
          </ac:spMkLst>
        </pc:spChg>
        <pc:spChg chg="add del mod">
          <ac:chgData name="Nadya Lyapunova" userId="6af15858-c755-43ca-8a72-c51e3993f993" providerId="ADAL" clId="{A36F0B9F-DF8C-F143-B941-1BA0366BF8E4}" dt="2023-02-15T17:55:32.551" v="57"/>
          <ac:spMkLst>
            <pc:docMk/>
            <pc:sldMk cId="3807764777" sldId="1978"/>
            <ac:spMk id="5" creationId="{60F5C309-B47B-EE9C-4A50-A35A9F0DB889}"/>
          </ac:spMkLst>
        </pc:spChg>
        <pc:spChg chg="add del mod">
          <ac:chgData name="Nadya Lyapunova" userId="6af15858-c755-43ca-8a72-c51e3993f993" providerId="ADAL" clId="{A36F0B9F-DF8C-F143-B941-1BA0366BF8E4}" dt="2023-02-15T17:55:57.863" v="59"/>
          <ac:spMkLst>
            <pc:docMk/>
            <pc:sldMk cId="3807764777" sldId="1978"/>
            <ac:spMk id="6" creationId="{E1C1A542-C846-80B5-2FFA-418165EDC69D}"/>
          </ac:spMkLst>
        </pc:spChg>
        <pc:spChg chg="mod ord">
          <ac:chgData name="Nadya Lyapunova" userId="6af15858-c755-43ca-8a72-c51e3993f993" providerId="ADAL" clId="{A36F0B9F-DF8C-F143-B941-1BA0366BF8E4}" dt="2023-02-15T18:06:55.859" v="210" actId="700"/>
          <ac:spMkLst>
            <pc:docMk/>
            <pc:sldMk cId="3807764777" sldId="1978"/>
            <ac:spMk id="8" creationId="{679DC110-9E4A-2345-7CD0-C26EE46A143B}"/>
          </ac:spMkLst>
        </pc:spChg>
        <pc:spChg chg="add del mod">
          <ac:chgData name="Nadya Lyapunova" userId="6af15858-c755-43ca-8a72-c51e3993f993" providerId="ADAL" clId="{A36F0B9F-DF8C-F143-B941-1BA0366BF8E4}" dt="2023-02-15T18:06:32.797" v="202"/>
          <ac:spMkLst>
            <pc:docMk/>
            <pc:sldMk cId="3807764777" sldId="1978"/>
            <ac:spMk id="9" creationId="{A7248F33-8889-EEC3-E68E-552ACC860F44}"/>
          </ac:spMkLst>
        </pc:spChg>
        <pc:spChg chg="add del mod">
          <ac:chgData name="Nadya Lyapunova" userId="6af15858-c755-43ca-8a72-c51e3993f993" providerId="ADAL" clId="{A36F0B9F-DF8C-F143-B941-1BA0366BF8E4}" dt="2023-02-15T18:06:32.797" v="202"/>
          <ac:spMkLst>
            <pc:docMk/>
            <pc:sldMk cId="3807764777" sldId="1978"/>
            <ac:spMk id="10" creationId="{64EA17F8-A7AA-96EF-14FC-8B18E3CED3E3}"/>
          </ac:spMkLst>
        </pc:spChg>
        <pc:spChg chg="add del mod ord">
          <ac:chgData name="Nadya Lyapunova" userId="6af15858-c755-43ca-8a72-c51e3993f993" providerId="ADAL" clId="{A36F0B9F-DF8C-F143-B941-1BA0366BF8E4}" dt="2023-02-15T18:06:58.255" v="211" actId="478"/>
          <ac:spMkLst>
            <pc:docMk/>
            <pc:sldMk cId="3807764777" sldId="1978"/>
            <ac:spMk id="11" creationId="{A4F3F83B-2883-5B8B-6055-1CE9ECF84C72}"/>
          </ac:spMkLst>
        </pc:spChg>
        <pc:spChg chg="add mod">
          <ac:chgData name="Nadya Lyapunova" userId="6af15858-c755-43ca-8a72-c51e3993f993" providerId="ADAL" clId="{A36F0B9F-DF8C-F143-B941-1BA0366BF8E4}" dt="2023-02-15T18:09:16.195" v="249"/>
          <ac:spMkLst>
            <pc:docMk/>
            <pc:sldMk cId="3807764777" sldId="1978"/>
            <ac:spMk id="12" creationId="{9AC06BDB-E770-8FFD-5328-15BA989043E3}"/>
          </ac:spMkLst>
        </pc:spChg>
        <pc:spChg chg="add mod">
          <ac:chgData name="Nadya Lyapunova" userId="6af15858-c755-43ca-8a72-c51e3993f993" providerId="ADAL" clId="{A36F0B9F-DF8C-F143-B941-1BA0366BF8E4}" dt="2023-02-15T18:09:16.195" v="249"/>
          <ac:spMkLst>
            <pc:docMk/>
            <pc:sldMk cId="3807764777" sldId="1978"/>
            <ac:spMk id="13" creationId="{5351DE1A-B13F-295E-50B3-07B32AD84B47}"/>
          </ac:spMkLst>
        </pc:spChg>
      </pc:sldChg>
      <pc:sldChg chg="addSp delSp modSp mod modClrScheme chgLayout">
        <pc:chgData name="Nadya Lyapunova" userId="6af15858-c755-43ca-8a72-c51e3993f993" providerId="ADAL" clId="{A36F0B9F-DF8C-F143-B941-1BA0366BF8E4}" dt="2023-02-15T18:09:16.195" v="249"/>
        <pc:sldMkLst>
          <pc:docMk/>
          <pc:sldMk cId="527480973" sldId="1979"/>
        </pc:sldMkLst>
        <pc:spChg chg="mod ord">
          <ac:chgData name="Nadya Lyapunova" userId="6af15858-c755-43ca-8a72-c51e3993f993" providerId="ADAL" clId="{A36F0B9F-DF8C-F143-B941-1BA0366BF8E4}" dt="2023-02-15T18:07:01.112" v="212" actId="700"/>
          <ac:spMkLst>
            <pc:docMk/>
            <pc:sldMk cId="527480973" sldId="1979"/>
            <ac:spMk id="2" creationId="{835A34E1-97F2-996B-24FC-A1048A5240A1}"/>
          </ac:spMkLst>
        </pc:spChg>
        <pc:spChg chg="del">
          <ac:chgData name="Nadya Lyapunova" userId="6af15858-c755-43ca-8a72-c51e3993f993" providerId="ADAL" clId="{A36F0B9F-DF8C-F143-B941-1BA0366BF8E4}" dt="2023-02-15T17:54:21.314" v="26" actId="478"/>
          <ac:spMkLst>
            <pc:docMk/>
            <pc:sldMk cId="527480973" sldId="1979"/>
            <ac:spMk id="3" creationId="{BBBED5EF-A900-8E2B-8202-5AA146ED5811}"/>
          </ac:spMkLst>
        </pc:spChg>
        <pc:spChg chg="del">
          <ac:chgData name="Nadya Lyapunova" userId="6af15858-c755-43ca-8a72-c51e3993f993" providerId="ADAL" clId="{A36F0B9F-DF8C-F143-B941-1BA0366BF8E4}" dt="2023-02-15T17:54:19.560" v="25" actId="478"/>
          <ac:spMkLst>
            <pc:docMk/>
            <pc:sldMk cId="527480973" sldId="1979"/>
            <ac:spMk id="4" creationId="{60B6299C-66ED-BFC2-A35E-7B9FC278B05E}"/>
          </ac:spMkLst>
        </pc:spChg>
        <pc:spChg chg="del mod">
          <ac:chgData name="Nadya Lyapunova" userId="6af15858-c755-43ca-8a72-c51e3993f993" providerId="ADAL" clId="{A36F0B9F-DF8C-F143-B941-1BA0366BF8E4}" dt="2023-02-15T17:54:23.116" v="28" actId="478"/>
          <ac:spMkLst>
            <pc:docMk/>
            <pc:sldMk cId="527480973" sldId="1979"/>
            <ac:spMk id="5" creationId="{713B948A-11C2-7035-4128-F9F4781E708E}"/>
          </ac:spMkLst>
        </pc:spChg>
        <pc:spChg chg="add del mod">
          <ac:chgData name="Nadya Lyapunova" userId="6af15858-c755-43ca-8a72-c51e3993f993" providerId="ADAL" clId="{A36F0B9F-DF8C-F143-B941-1BA0366BF8E4}" dt="2023-02-15T17:55:32.551" v="57"/>
          <ac:spMkLst>
            <pc:docMk/>
            <pc:sldMk cId="527480973" sldId="1979"/>
            <ac:spMk id="7" creationId="{B3FA549A-783E-B9B4-B916-BCD3F33003B2}"/>
          </ac:spMkLst>
        </pc:spChg>
        <pc:spChg chg="add del mod">
          <ac:chgData name="Nadya Lyapunova" userId="6af15858-c755-43ca-8a72-c51e3993f993" providerId="ADAL" clId="{A36F0B9F-DF8C-F143-B941-1BA0366BF8E4}" dt="2023-02-15T17:55:32.551" v="57"/>
          <ac:spMkLst>
            <pc:docMk/>
            <pc:sldMk cId="527480973" sldId="1979"/>
            <ac:spMk id="9" creationId="{0B30ED27-B1CB-3C16-C194-BBC7E08A73D9}"/>
          </ac:spMkLst>
        </pc:spChg>
        <pc:spChg chg="add del mod">
          <ac:chgData name="Nadya Lyapunova" userId="6af15858-c755-43ca-8a72-c51e3993f993" providerId="ADAL" clId="{A36F0B9F-DF8C-F143-B941-1BA0366BF8E4}" dt="2023-02-15T17:55:57.863" v="59"/>
          <ac:spMkLst>
            <pc:docMk/>
            <pc:sldMk cId="527480973" sldId="1979"/>
            <ac:spMk id="10" creationId="{BF0B4567-8592-AA43-CE54-D0AC3C46111E}"/>
          </ac:spMkLst>
        </pc:spChg>
        <pc:spChg chg="add del mod ord">
          <ac:chgData name="Nadya Lyapunova" userId="6af15858-c755-43ca-8a72-c51e3993f993" providerId="ADAL" clId="{A36F0B9F-DF8C-F143-B941-1BA0366BF8E4}" dt="2023-02-15T18:06:32.797" v="202"/>
          <ac:spMkLst>
            <pc:docMk/>
            <pc:sldMk cId="527480973" sldId="1979"/>
            <ac:spMk id="11" creationId="{B90A5FD0-3A08-E78A-9BE0-FBF67F57D48E}"/>
          </ac:spMkLst>
        </pc:spChg>
        <pc:spChg chg="add del mod ord">
          <ac:chgData name="Nadya Lyapunova" userId="6af15858-c755-43ca-8a72-c51e3993f993" providerId="ADAL" clId="{A36F0B9F-DF8C-F143-B941-1BA0366BF8E4}" dt="2023-02-15T18:06:32.797" v="202"/>
          <ac:spMkLst>
            <pc:docMk/>
            <pc:sldMk cId="527480973" sldId="1979"/>
            <ac:spMk id="12" creationId="{E5B1CD70-3770-D748-8CC4-89CD6F8EBB02}"/>
          </ac:spMkLst>
        </pc:spChg>
        <pc:spChg chg="add del mod ord">
          <ac:chgData name="Nadya Lyapunova" userId="6af15858-c755-43ca-8a72-c51e3993f993" providerId="ADAL" clId="{A36F0B9F-DF8C-F143-B941-1BA0366BF8E4}" dt="2023-02-15T18:07:02.633" v="213" actId="478"/>
          <ac:spMkLst>
            <pc:docMk/>
            <pc:sldMk cId="527480973" sldId="1979"/>
            <ac:spMk id="13" creationId="{804392FB-CD97-CD9B-7BE9-1234D6D42B52}"/>
          </ac:spMkLst>
        </pc:spChg>
        <pc:spChg chg="add mod">
          <ac:chgData name="Nadya Lyapunova" userId="6af15858-c755-43ca-8a72-c51e3993f993" providerId="ADAL" clId="{A36F0B9F-DF8C-F143-B941-1BA0366BF8E4}" dt="2023-02-15T18:09:16.195" v="249"/>
          <ac:spMkLst>
            <pc:docMk/>
            <pc:sldMk cId="527480973" sldId="1979"/>
            <ac:spMk id="14" creationId="{773C9E38-1EC3-99BB-A96F-A842230CD03E}"/>
          </ac:spMkLst>
        </pc:spChg>
        <pc:spChg chg="add mod">
          <ac:chgData name="Nadya Lyapunova" userId="6af15858-c755-43ca-8a72-c51e3993f993" providerId="ADAL" clId="{A36F0B9F-DF8C-F143-B941-1BA0366BF8E4}" dt="2023-02-15T18:09:16.195" v="249"/>
          <ac:spMkLst>
            <pc:docMk/>
            <pc:sldMk cId="527480973" sldId="1979"/>
            <ac:spMk id="15" creationId="{BD116690-02A8-F18C-370C-E0C35627D658}"/>
          </ac:spMkLst>
        </pc:spChg>
      </pc:sldChg>
      <pc:sldChg chg="addSp delSp modSp mod chgLayout">
        <pc:chgData name="Nadya Lyapunova" userId="6af15858-c755-43ca-8a72-c51e3993f993" providerId="ADAL" clId="{A36F0B9F-DF8C-F143-B941-1BA0366BF8E4}" dt="2023-02-15T18:09:16.195" v="249"/>
        <pc:sldMkLst>
          <pc:docMk/>
          <pc:sldMk cId="1022791272" sldId="1980"/>
        </pc:sldMkLst>
        <pc:spChg chg="mod ord">
          <ac:chgData name="Nadya Lyapunova" userId="6af15858-c755-43ca-8a72-c51e3993f993" providerId="ADAL" clId="{A36F0B9F-DF8C-F143-B941-1BA0366BF8E4}" dt="2023-02-15T18:07:49.928" v="226" actId="700"/>
          <ac:spMkLst>
            <pc:docMk/>
            <pc:sldMk cId="1022791272" sldId="1980"/>
            <ac:spMk id="2" creationId="{5C33CCFD-4B0B-1DA1-CF3F-1A590285AB47}"/>
          </ac:spMkLst>
        </pc:spChg>
        <pc:spChg chg="del">
          <ac:chgData name="Nadya Lyapunova" userId="6af15858-c755-43ca-8a72-c51e3993f993" providerId="ADAL" clId="{A36F0B9F-DF8C-F143-B941-1BA0366BF8E4}" dt="2023-02-15T17:54:32.716" v="32" actId="478"/>
          <ac:spMkLst>
            <pc:docMk/>
            <pc:sldMk cId="1022791272" sldId="1980"/>
            <ac:spMk id="3" creationId="{99245579-37BC-29A2-81CD-02952D686CAF}"/>
          </ac:spMkLst>
        </pc:spChg>
        <pc:spChg chg="mod ord">
          <ac:chgData name="Nadya Lyapunova" userId="6af15858-c755-43ca-8a72-c51e3993f993" providerId="ADAL" clId="{A36F0B9F-DF8C-F143-B941-1BA0366BF8E4}" dt="2023-02-15T18:07:49.928" v="226" actId="700"/>
          <ac:spMkLst>
            <pc:docMk/>
            <pc:sldMk cId="1022791272" sldId="1980"/>
            <ac:spMk id="4" creationId="{2C3F93C4-466A-7BD9-9259-B5FA9DCA20E5}"/>
          </ac:spMkLst>
        </pc:spChg>
        <pc:spChg chg="add del mod">
          <ac:chgData name="Nadya Lyapunova" userId="6af15858-c755-43ca-8a72-c51e3993f993" providerId="ADAL" clId="{A36F0B9F-DF8C-F143-B941-1BA0366BF8E4}" dt="2023-02-15T17:55:32.551" v="57"/>
          <ac:spMkLst>
            <pc:docMk/>
            <pc:sldMk cId="1022791272" sldId="1980"/>
            <ac:spMk id="6" creationId="{E8D90A37-2CE6-AF06-CBA8-4C27BE480F9E}"/>
          </ac:spMkLst>
        </pc:spChg>
        <pc:spChg chg="add del mod">
          <ac:chgData name="Nadya Lyapunova" userId="6af15858-c755-43ca-8a72-c51e3993f993" providerId="ADAL" clId="{A36F0B9F-DF8C-F143-B941-1BA0366BF8E4}" dt="2023-02-15T17:55:32.551" v="57"/>
          <ac:spMkLst>
            <pc:docMk/>
            <pc:sldMk cId="1022791272" sldId="1980"/>
            <ac:spMk id="10" creationId="{0DB7BC9A-5D4B-5266-97DB-E4F2CC3070FA}"/>
          </ac:spMkLst>
        </pc:spChg>
        <pc:spChg chg="add del mod">
          <ac:chgData name="Nadya Lyapunova" userId="6af15858-c755-43ca-8a72-c51e3993f993" providerId="ADAL" clId="{A36F0B9F-DF8C-F143-B941-1BA0366BF8E4}" dt="2023-02-15T17:55:57.863" v="59"/>
          <ac:spMkLst>
            <pc:docMk/>
            <pc:sldMk cId="1022791272" sldId="1980"/>
            <ac:spMk id="11" creationId="{2DEE92D1-BCCA-CEB9-0E5B-A3A2EAD1FCA6}"/>
          </ac:spMkLst>
        </pc:spChg>
        <pc:spChg chg="add del mod">
          <ac:chgData name="Nadya Lyapunova" userId="6af15858-c755-43ca-8a72-c51e3993f993" providerId="ADAL" clId="{A36F0B9F-DF8C-F143-B941-1BA0366BF8E4}" dt="2023-02-15T17:58:05.504" v="144"/>
          <ac:spMkLst>
            <pc:docMk/>
            <pc:sldMk cId="1022791272" sldId="1980"/>
            <ac:spMk id="12" creationId="{049A952C-4572-17EA-04BF-76ECCB534900}"/>
          </ac:spMkLst>
        </pc:spChg>
        <pc:spChg chg="add del mod">
          <ac:chgData name="Nadya Lyapunova" userId="6af15858-c755-43ca-8a72-c51e3993f993" providerId="ADAL" clId="{A36F0B9F-DF8C-F143-B941-1BA0366BF8E4}" dt="2023-02-15T17:58:05.504" v="144"/>
          <ac:spMkLst>
            <pc:docMk/>
            <pc:sldMk cId="1022791272" sldId="1980"/>
            <ac:spMk id="13" creationId="{BEEE3BDB-CA90-C04C-DE65-E88F276DD83C}"/>
          </ac:spMkLst>
        </pc:spChg>
        <pc:spChg chg="add del mod">
          <ac:chgData name="Nadya Lyapunova" userId="6af15858-c755-43ca-8a72-c51e3993f993" providerId="ADAL" clId="{A36F0B9F-DF8C-F143-B941-1BA0366BF8E4}" dt="2023-02-15T18:03:30.285" v="159"/>
          <ac:spMkLst>
            <pc:docMk/>
            <pc:sldMk cId="1022791272" sldId="1980"/>
            <ac:spMk id="14" creationId="{E01BF11A-98F1-3686-0225-B6798C705386}"/>
          </ac:spMkLst>
        </pc:spChg>
        <pc:spChg chg="add del mod">
          <ac:chgData name="Nadya Lyapunova" userId="6af15858-c755-43ca-8a72-c51e3993f993" providerId="ADAL" clId="{A36F0B9F-DF8C-F143-B941-1BA0366BF8E4}" dt="2023-02-15T18:04:41.445" v="165"/>
          <ac:spMkLst>
            <pc:docMk/>
            <pc:sldMk cId="1022791272" sldId="1980"/>
            <ac:spMk id="17" creationId="{DB61D349-7638-D4E2-70C2-67DF74BC444C}"/>
          </ac:spMkLst>
        </pc:spChg>
        <pc:spChg chg="add del mod">
          <ac:chgData name="Nadya Lyapunova" userId="6af15858-c755-43ca-8a72-c51e3993f993" providerId="ADAL" clId="{A36F0B9F-DF8C-F143-B941-1BA0366BF8E4}" dt="2023-02-15T18:04:41.445" v="165"/>
          <ac:spMkLst>
            <pc:docMk/>
            <pc:sldMk cId="1022791272" sldId="1980"/>
            <ac:spMk id="18" creationId="{5D7280E0-DD1F-4F8D-76BE-ADE1EF729932}"/>
          </ac:spMkLst>
        </pc:spChg>
        <pc:spChg chg="add del mod">
          <ac:chgData name="Nadya Lyapunova" userId="6af15858-c755-43ca-8a72-c51e3993f993" providerId="ADAL" clId="{A36F0B9F-DF8C-F143-B941-1BA0366BF8E4}" dt="2023-02-15T18:06:32.797" v="202"/>
          <ac:spMkLst>
            <pc:docMk/>
            <pc:sldMk cId="1022791272" sldId="1980"/>
            <ac:spMk id="19" creationId="{728DD79F-CEC2-16E3-DB6E-42CECE3A5B30}"/>
          </ac:spMkLst>
        </pc:spChg>
        <pc:spChg chg="add del mod">
          <ac:chgData name="Nadya Lyapunova" userId="6af15858-c755-43ca-8a72-c51e3993f993" providerId="ADAL" clId="{A36F0B9F-DF8C-F143-B941-1BA0366BF8E4}" dt="2023-02-15T18:06:32.797" v="202"/>
          <ac:spMkLst>
            <pc:docMk/>
            <pc:sldMk cId="1022791272" sldId="1980"/>
            <ac:spMk id="20" creationId="{2FF15B2D-F27F-B32C-DBA2-8B1D18DC8E4B}"/>
          </ac:spMkLst>
        </pc:spChg>
        <pc:spChg chg="add mod">
          <ac:chgData name="Nadya Lyapunova" userId="6af15858-c755-43ca-8a72-c51e3993f993" providerId="ADAL" clId="{A36F0B9F-DF8C-F143-B941-1BA0366BF8E4}" dt="2023-02-15T18:09:16.195" v="249"/>
          <ac:spMkLst>
            <pc:docMk/>
            <pc:sldMk cId="1022791272" sldId="1980"/>
            <ac:spMk id="23" creationId="{1D088915-A4B2-3C60-9126-046E357D7E40}"/>
          </ac:spMkLst>
        </pc:spChg>
        <pc:spChg chg="add mod">
          <ac:chgData name="Nadya Lyapunova" userId="6af15858-c755-43ca-8a72-c51e3993f993" providerId="ADAL" clId="{A36F0B9F-DF8C-F143-B941-1BA0366BF8E4}" dt="2023-02-15T18:09:16.195" v="249"/>
          <ac:spMkLst>
            <pc:docMk/>
            <pc:sldMk cId="1022791272" sldId="1980"/>
            <ac:spMk id="24" creationId="{055B05CE-778B-5EC0-1F6E-99C9CEF7675B}"/>
          </ac:spMkLst>
        </pc:spChg>
      </pc:sldChg>
      <pc:sldChg chg="addSp delSp modSp mod modClrScheme chgLayout">
        <pc:chgData name="Nadya Lyapunova" userId="6af15858-c755-43ca-8a72-c51e3993f993" providerId="ADAL" clId="{A36F0B9F-DF8C-F143-B941-1BA0366BF8E4}" dt="2023-02-15T18:09:28.674" v="250" actId="14100"/>
        <pc:sldMkLst>
          <pc:docMk/>
          <pc:sldMk cId="3430856106" sldId="1981"/>
        </pc:sldMkLst>
        <pc:spChg chg="add del mod">
          <ac:chgData name="Nadya Lyapunova" userId="6af15858-c755-43ca-8a72-c51e3993f993" providerId="ADAL" clId="{A36F0B9F-DF8C-F143-B941-1BA0366BF8E4}" dt="2023-02-15T17:55:32.551" v="57"/>
          <ac:spMkLst>
            <pc:docMk/>
            <pc:sldMk cId="3430856106" sldId="1981"/>
            <ac:spMk id="2" creationId="{07C0A36D-7FBB-070B-99CB-41568F7D0DD7}"/>
          </ac:spMkLst>
        </pc:spChg>
        <pc:spChg chg="del">
          <ac:chgData name="Nadya Lyapunova" userId="6af15858-c755-43ca-8a72-c51e3993f993" providerId="ADAL" clId="{A36F0B9F-DF8C-F143-B941-1BA0366BF8E4}" dt="2023-02-15T17:54:40.240" v="35" actId="478"/>
          <ac:spMkLst>
            <pc:docMk/>
            <pc:sldMk cId="3430856106" sldId="1981"/>
            <ac:spMk id="3" creationId="{2132691B-2011-A649-2E68-1BA4671A9BB4}"/>
          </ac:spMkLst>
        </pc:spChg>
        <pc:spChg chg="mod ord">
          <ac:chgData name="Nadya Lyapunova" userId="6af15858-c755-43ca-8a72-c51e3993f993" providerId="ADAL" clId="{A36F0B9F-DF8C-F143-B941-1BA0366BF8E4}" dt="2023-02-15T18:08:15.664" v="231" actId="700"/>
          <ac:spMkLst>
            <pc:docMk/>
            <pc:sldMk cId="3430856106" sldId="1981"/>
            <ac:spMk id="4" creationId="{72F645BF-F2A6-B90B-0FB6-DF023F3AB1C5}"/>
          </ac:spMkLst>
        </pc:spChg>
        <pc:spChg chg="add del mod">
          <ac:chgData name="Nadya Lyapunova" userId="6af15858-c755-43ca-8a72-c51e3993f993" providerId="ADAL" clId="{A36F0B9F-DF8C-F143-B941-1BA0366BF8E4}" dt="2023-02-15T17:55:32.551" v="57"/>
          <ac:spMkLst>
            <pc:docMk/>
            <pc:sldMk cId="3430856106" sldId="1981"/>
            <ac:spMk id="5" creationId="{85864B51-0412-F8EE-9249-EF812D45F4C3}"/>
          </ac:spMkLst>
        </pc:spChg>
        <pc:spChg chg="add del mod">
          <ac:chgData name="Nadya Lyapunova" userId="6af15858-c755-43ca-8a72-c51e3993f993" providerId="ADAL" clId="{A36F0B9F-DF8C-F143-B941-1BA0366BF8E4}" dt="2023-02-15T17:55:57.863" v="59"/>
          <ac:spMkLst>
            <pc:docMk/>
            <pc:sldMk cId="3430856106" sldId="1981"/>
            <ac:spMk id="6" creationId="{8764C125-819C-12BC-3646-94D900B63C9F}"/>
          </ac:spMkLst>
        </pc:spChg>
        <pc:spChg chg="add del mod ord">
          <ac:chgData name="Nadya Lyapunova" userId="6af15858-c755-43ca-8a72-c51e3993f993" providerId="ADAL" clId="{A36F0B9F-DF8C-F143-B941-1BA0366BF8E4}" dt="2023-02-15T18:08:17.782" v="232" actId="478"/>
          <ac:spMkLst>
            <pc:docMk/>
            <pc:sldMk cId="3430856106" sldId="1981"/>
            <ac:spMk id="8" creationId="{C95E209F-A657-0B04-931E-072B581166BB}"/>
          </ac:spMkLst>
        </pc:spChg>
        <pc:spChg chg="add mod">
          <ac:chgData name="Nadya Lyapunova" userId="6af15858-c755-43ca-8a72-c51e3993f993" providerId="ADAL" clId="{A36F0B9F-DF8C-F143-B941-1BA0366BF8E4}" dt="2023-02-15T18:09:16.195" v="249"/>
          <ac:spMkLst>
            <pc:docMk/>
            <pc:sldMk cId="3430856106" sldId="1981"/>
            <ac:spMk id="9" creationId="{77A02198-A385-0291-9399-EE87F1E5FC3A}"/>
          </ac:spMkLst>
        </pc:spChg>
        <pc:spChg chg="add mod">
          <ac:chgData name="Nadya Lyapunova" userId="6af15858-c755-43ca-8a72-c51e3993f993" providerId="ADAL" clId="{A36F0B9F-DF8C-F143-B941-1BA0366BF8E4}" dt="2023-02-15T18:09:16.195" v="249"/>
          <ac:spMkLst>
            <pc:docMk/>
            <pc:sldMk cId="3430856106" sldId="1981"/>
            <ac:spMk id="10" creationId="{41088BCA-B3AE-6A3B-12C8-E70C1818122D}"/>
          </ac:spMkLst>
        </pc:spChg>
        <pc:picChg chg="mod">
          <ac:chgData name="Nadya Lyapunova" userId="6af15858-c755-43ca-8a72-c51e3993f993" providerId="ADAL" clId="{A36F0B9F-DF8C-F143-B941-1BA0366BF8E4}" dt="2023-02-15T18:09:28.674" v="250" actId="14100"/>
          <ac:picMkLst>
            <pc:docMk/>
            <pc:sldMk cId="3430856106" sldId="1981"/>
            <ac:picMk id="7" creationId="{9A82BA0E-0652-6AE7-8780-6396D150BA4F}"/>
          </ac:picMkLst>
        </pc:picChg>
      </pc:sldChg>
      <pc:sldChg chg="addSp delSp modSp mod modClrScheme chgLayout">
        <pc:chgData name="Nadya Lyapunova" userId="6af15858-c755-43ca-8a72-c51e3993f993" providerId="ADAL" clId="{A36F0B9F-DF8C-F143-B941-1BA0366BF8E4}" dt="2023-02-15T18:09:16.195" v="249"/>
        <pc:sldMkLst>
          <pc:docMk/>
          <pc:sldMk cId="1517750900" sldId="1982"/>
        </pc:sldMkLst>
        <pc:spChg chg="add del mod">
          <ac:chgData name="Nadya Lyapunova" userId="6af15858-c755-43ca-8a72-c51e3993f993" providerId="ADAL" clId="{A36F0B9F-DF8C-F143-B941-1BA0366BF8E4}" dt="2023-02-15T17:55:32.551" v="57"/>
          <ac:spMkLst>
            <pc:docMk/>
            <pc:sldMk cId="1517750900" sldId="1982"/>
            <ac:spMk id="2" creationId="{3E77D4E5-2E05-8F0B-6314-37BD73325C2E}"/>
          </ac:spMkLst>
        </pc:spChg>
        <pc:spChg chg="del">
          <ac:chgData name="Nadya Lyapunova" userId="6af15858-c755-43ca-8a72-c51e3993f993" providerId="ADAL" clId="{A36F0B9F-DF8C-F143-B941-1BA0366BF8E4}" dt="2023-02-15T17:54:38.575" v="34" actId="478"/>
          <ac:spMkLst>
            <pc:docMk/>
            <pc:sldMk cId="1517750900" sldId="1982"/>
            <ac:spMk id="3" creationId="{2132691B-2011-A649-2E68-1BA4671A9BB4}"/>
          </ac:spMkLst>
        </pc:spChg>
        <pc:spChg chg="mod ord">
          <ac:chgData name="Nadya Lyapunova" userId="6af15858-c755-43ca-8a72-c51e3993f993" providerId="ADAL" clId="{A36F0B9F-DF8C-F143-B941-1BA0366BF8E4}" dt="2023-02-15T18:08:01.578" v="229" actId="700"/>
          <ac:spMkLst>
            <pc:docMk/>
            <pc:sldMk cId="1517750900" sldId="1982"/>
            <ac:spMk id="4" creationId="{72F645BF-F2A6-B90B-0FB6-DF023F3AB1C5}"/>
          </ac:spMkLst>
        </pc:spChg>
        <pc:spChg chg="add del mod">
          <ac:chgData name="Nadya Lyapunova" userId="6af15858-c755-43ca-8a72-c51e3993f993" providerId="ADAL" clId="{A36F0B9F-DF8C-F143-B941-1BA0366BF8E4}" dt="2023-02-15T17:55:32.551" v="57"/>
          <ac:spMkLst>
            <pc:docMk/>
            <pc:sldMk cId="1517750900" sldId="1982"/>
            <ac:spMk id="5" creationId="{E85F6A83-EF14-A957-B544-6C159C6F3E83}"/>
          </ac:spMkLst>
        </pc:spChg>
        <pc:spChg chg="add del mod">
          <ac:chgData name="Nadya Lyapunova" userId="6af15858-c755-43ca-8a72-c51e3993f993" providerId="ADAL" clId="{A36F0B9F-DF8C-F143-B941-1BA0366BF8E4}" dt="2023-02-15T17:55:57.863" v="59"/>
          <ac:spMkLst>
            <pc:docMk/>
            <pc:sldMk cId="1517750900" sldId="1982"/>
            <ac:spMk id="6" creationId="{FB045651-E4C5-76CD-CCF7-14F08A0204CE}"/>
          </ac:spMkLst>
        </pc:spChg>
        <pc:spChg chg="add del mod ord">
          <ac:chgData name="Nadya Lyapunova" userId="6af15858-c755-43ca-8a72-c51e3993f993" providerId="ADAL" clId="{A36F0B9F-DF8C-F143-B941-1BA0366BF8E4}" dt="2023-02-15T18:08:03.933" v="230" actId="478"/>
          <ac:spMkLst>
            <pc:docMk/>
            <pc:sldMk cId="1517750900" sldId="1982"/>
            <ac:spMk id="7" creationId="{E9B99B9F-C0EF-D4FA-25A1-BB9AC553ABCE}"/>
          </ac:spMkLst>
        </pc:spChg>
        <pc:spChg chg="add mod">
          <ac:chgData name="Nadya Lyapunova" userId="6af15858-c755-43ca-8a72-c51e3993f993" providerId="ADAL" clId="{A36F0B9F-DF8C-F143-B941-1BA0366BF8E4}" dt="2023-02-15T18:09:16.195" v="249"/>
          <ac:spMkLst>
            <pc:docMk/>
            <pc:sldMk cId="1517750900" sldId="1982"/>
            <ac:spMk id="8" creationId="{0481F16C-7030-1836-2B51-E33BCE8983EF}"/>
          </ac:spMkLst>
        </pc:spChg>
        <pc:spChg chg="add mod">
          <ac:chgData name="Nadya Lyapunova" userId="6af15858-c755-43ca-8a72-c51e3993f993" providerId="ADAL" clId="{A36F0B9F-DF8C-F143-B941-1BA0366BF8E4}" dt="2023-02-15T18:09:16.195" v="249"/>
          <ac:spMkLst>
            <pc:docMk/>
            <pc:sldMk cId="1517750900" sldId="1982"/>
            <ac:spMk id="9" creationId="{1FA4A869-7BC9-4392-78F4-65D850119DC4}"/>
          </ac:spMkLst>
        </pc:spChg>
      </pc:sldChg>
      <pc:sldMasterChg chg="addSp delSp modSp mod modSldLayout">
        <pc:chgData name="Nadya Lyapunova" userId="6af15858-c755-43ca-8a72-c51e3993f993" providerId="ADAL" clId="{A36F0B9F-DF8C-F143-B941-1BA0366BF8E4}" dt="2023-02-15T18:06:34.080" v="203" actId="478"/>
        <pc:sldMasterMkLst>
          <pc:docMk/>
          <pc:sldMasterMk cId="1812013675" sldId="2147483739"/>
        </pc:sldMasterMkLst>
        <pc:spChg chg="mod">
          <ac:chgData name="Nadya Lyapunova" userId="6af15858-c755-43ca-8a72-c51e3993f993" providerId="ADAL" clId="{A36F0B9F-DF8C-F143-B941-1BA0366BF8E4}" dt="2023-02-15T17:59:12.063" v="151" actId="14100"/>
          <ac:spMkLst>
            <pc:docMk/>
            <pc:sldMasterMk cId="1812013675" sldId="2147483739"/>
            <ac:spMk id="4" creationId="{00000000-0000-0000-0000-000000000000}"/>
          </ac:spMkLst>
        </pc:spChg>
        <pc:spChg chg="del">
          <ac:chgData name="Nadya Lyapunova" userId="6af15858-c755-43ca-8a72-c51e3993f993" providerId="ADAL" clId="{A36F0B9F-DF8C-F143-B941-1BA0366BF8E4}" dt="2023-02-15T17:58:52.086" v="145" actId="478"/>
          <ac:spMkLst>
            <pc:docMk/>
            <pc:sldMasterMk cId="1812013675" sldId="2147483739"/>
            <ac:spMk id="5" creationId="{00000000-0000-0000-0000-000000000000}"/>
          </ac:spMkLst>
        </pc:spChg>
        <pc:spChg chg="add del mod">
          <ac:chgData name="Nadya Lyapunova" userId="6af15858-c755-43ca-8a72-c51e3993f993" providerId="ADAL" clId="{A36F0B9F-DF8C-F143-B941-1BA0366BF8E4}" dt="2023-02-15T17:59:08.687" v="150" actId="767"/>
          <ac:spMkLst>
            <pc:docMk/>
            <pc:sldMasterMk cId="1812013675" sldId="2147483739"/>
            <ac:spMk id="7" creationId="{C031B2CB-FB4A-D0C0-9795-FE703DF8E849}"/>
          </ac:spMkLst>
        </pc:spChg>
        <pc:spChg chg="add del mod">
          <ac:chgData name="Nadya Lyapunova" userId="6af15858-c755-43ca-8a72-c51e3993f993" providerId="ADAL" clId="{A36F0B9F-DF8C-F143-B941-1BA0366BF8E4}" dt="2023-02-15T17:59:24.032" v="153"/>
          <ac:spMkLst>
            <pc:docMk/>
            <pc:sldMasterMk cId="1812013675" sldId="2147483739"/>
            <ac:spMk id="8" creationId="{29DB2608-F0D0-4B03-EB34-06916BCFD14A}"/>
          </ac:spMkLst>
        </pc:spChg>
        <pc:spChg chg="add del mod">
          <ac:chgData name="Nadya Lyapunova" userId="6af15858-c755-43ca-8a72-c51e3993f993" providerId="ADAL" clId="{A36F0B9F-DF8C-F143-B941-1BA0366BF8E4}" dt="2023-02-15T17:59:28.474" v="155"/>
          <ac:spMkLst>
            <pc:docMk/>
            <pc:sldMasterMk cId="1812013675" sldId="2147483739"/>
            <ac:spMk id="9" creationId="{F02C426A-3DAB-8129-F70D-8817E6F3A52B}"/>
          </ac:spMkLst>
        </pc:spChg>
        <pc:sldLayoutChg chg="delSp modSp mod">
          <pc:chgData name="Nadya Lyapunova" userId="6af15858-c755-43ca-8a72-c51e3993f993" providerId="ADAL" clId="{A36F0B9F-DF8C-F143-B941-1BA0366BF8E4}" dt="2023-02-15T17:57:19.668" v="142" actId="20577"/>
          <pc:sldLayoutMkLst>
            <pc:docMk/>
            <pc:sldMasterMk cId="1812013675" sldId="2147483739"/>
            <pc:sldLayoutMk cId="2848808140" sldId="2147483745"/>
          </pc:sldLayoutMkLst>
          <pc:spChg chg="del">
            <ac:chgData name="Nadya Lyapunova" userId="6af15858-c755-43ca-8a72-c51e3993f993" providerId="ADAL" clId="{A36F0B9F-DF8C-F143-B941-1BA0366BF8E4}" dt="2023-02-15T17:56:44.083" v="60" actId="478"/>
            <ac:spMkLst>
              <pc:docMk/>
              <pc:sldMasterMk cId="1812013675" sldId="2147483739"/>
              <pc:sldLayoutMk cId="2848808140" sldId="2147483745"/>
              <ac:spMk id="3" creationId="{00000000-0000-0000-0000-000000000000}"/>
            </ac:spMkLst>
          </pc:spChg>
          <pc:spChg chg="mod">
            <ac:chgData name="Nadya Lyapunova" userId="6af15858-c755-43ca-8a72-c51e3993f993" providerId="ADAL" clId="{A36F0B9F-DF8C-F143-B941-1BA0366BF8E4}" dt="2023-02-15T17:57:19.668" v="142" actId="20577"/>
            <ac:spMkLst>
              <pc:docMk/>
              <pc:sldMasterMk cId="1812013675" sldId="2147483739"/>
              <pc:sldLayoutMk cId="2848808140" sldId="2147483745"/>
              <ac:spMk id="4" creationId="{00000000-0000-0000-0000-000000000000}"/>
            </ac:spMkLst>
          </pc:spChg>
          <pc:spChg chg="del">
            <ac:chgData name="Nadya Lyapunova" userId="6af15858-c755-43ca-8a72-c51e3993f993" providerId="ADAL" clId="{A36F0B9F-DF8C-F143-B941-1BA0366BF8E4}" dt="2023-02-15T17:56:45.668" v="61" actId="478"/>
            <ac:spMkLst>
              <pc:docMk/>
              <pc:sldMasterMk cId="1812013675" sldId="2147483739"/>
              <pc:sldLayoutMk cId="2848808140" sldId="2147483745"/>
              <ac:spMk id="5" creationId="{00000000-0000-0000-0000-000000000000}"/>
            </ac:spMkLst>
          </pc:spChg>
        </pc:sldLayoutChg>
        <pc:sldLayoutChg chg="addSp delSp mod">
          <pc:chgData name="Nadya Lyapunova" userId="6af15858-c755-43ca-8a72-c51e3993f993" providerId="ADAL" clId="{A36F0B9F-DF8C-F143-B941-1BA0366BF8E4}" dt="2023-02-15T18:06:34.080" v="203" actId="478"/>
          <pc:sldLayoutMkLst>
            <pc:docMk/>
            <pc:sldMasterMk cId="1812013675" sldId="2147483739"/>
            <pc:sldLayoutMk cId="2245540192" sldId="2147483746"/>
          </pc:sldLayoutMkLst>
          <pc:spChg chg="add del">
            <ac:chgData name="Nadya Lyapunova" userId="6af15858-c755-43ca-8a72-c51e3993f993" providerId="ADAL" clId="{A36F0B9F-DF8C-F143-B941-1BA0366BF8E4}" dt="2023-02-15T18:06:34.080" v="203" actId="478"/>
            <ac:spMkLst>
              <pc:docMk/>
              <pc:sldMasterMk cId="1812013675" sldId="2147483739"/>
              <pc:sldLayoutMk cId="2245540192" sldId="2147483746"/>
              <ac:spMk id="3" creationId="{00000000-0000-0000-0000-000000000000}"/>
            </ac:spMkLst>
          </pc:spChg>
        </pc:sldLayoutChg>
      </pc:sldMasterChg>
    </pc:docChg>
  </pc:docChgLst>
  <pc:docChgLst>
    <pc:chgData name="Mindy Ricketts" userId="S::mindyricketts@lena.org::37e0d344-d13c-4de9-b792-22c0778ff31e" providerId="AD" clId="Web-{C6658978-2923-625C-E33E-B985DB1B4253}"/>
    <pc:docChg chg="mod delSld modSld sldOrd">
      <pc:chgData name="Mindy Ricketts" userId="S::mindyricketts@lena.org::37e0d344-d13c-4de9-b792-22c0778ff31e" providerId="AD" clId="Web-{C6658978-2923-625C-E33E-B985DB1B4253}" dt="2022-11-30T23:07:07.464" v="152"/>
      <pc:docMkLst>
        <pc:docMk/>
      </pc:docMkLst>
      <pc:sldChg chg="modSp ord addCm delCm modCm modNotes">
        <pc:chgData name="Mindy Ricketts" userId="S::mindyricketts@lena.org::37e0d344-d13c-4de9-b792-22c0778ff31e" providerId="AD" clId="Web-{C6658978-2923-625C-E33E-B985DB1B4253}" dt="2022-11-30T23:07:07.464" v="152"/>
        <pc:sldMkLst>
          <pc:docMk/>
          <pc:sldMk cId="1764150870" sldId="1270"/>
        </pc:sldMkLst>
        <pc:spChg chg="mod">
          <ac:chgData name="Mindy Ricketts" userId="S::mindyricketts@lena.org::37e0d344-d13c-4de9-b792-22c0778ff31e" providerId="AD" clId="Web-{C6658978-2923-625C-E33E-B985DB1B4253}" dt="2022-11-30T22:57:31.053" v="58" actId="20577"/>
          <ac:spMkLst>
            <pc:docMk/>
            <pc:sldMk cId="1764150870" sldId="1270"/>
            <ac:spMk id="25" creationId="{4827B92E-F669-3021-F874-2F00884588EE}"/>
          </ac:spMkLst>
        </pc:spChg>
        <pc:spChg chg="mod">
          <ac:chgData name="Mindy Ricketts" userId="S::mindyricketts@lena.org::37e0d344-d13c-4de9-b792-22c0778ff31e" providerId="AD" clId="Web-{C6658978-2923-625C-E33E-B985DB1B4253}" dt="2022-11-30T22:57:38.787" v="67" actId="20577"/>
          <ac:spMkLst>
            <pc:docMk/>
            <pc:sldMk cId="1764150870" sldId="1270"/>
            <ac:spMk id="26" creationId="{2F25F61E-D8CC-FA2F-CA64-A370DA9B4279}"/>
          </ac:spMkLst>
        </pc:spChg>
      </pc:sldChg>
      <pc:sldChg chg="addCm">
        <pc:chgData name="Mindy Ricketts" userId="S::mindyricketts@lena.org::37e0d344-d13c-4de9-b792-22c0778ff31e" providerId="AD" clId="Web-{C6658978-2923-625C-E33E-B985DB1B4253}" dt="2022-11-30T22:50:54.804" v="3"/>
        <pc:sldMkLst>
          <pc:docMk/>
          <pc:sldMk cId="2458399694" sldId="1968"/>
        </pc:sldMkLst>
      </pc:sldChg>
      <pc:sldChg chg="del">
        <pc:chgData name="Mindy Ricketts" userId="S::mindyricketts@lena.org::37e0d344-d13c-4de9-b792-22c0778ff31e" providerId="AD" clId="Web-{C6658978-2923-625C-E33E-B985DB1B4253}" dt="2022-11-30T22:40:31.673" v="1"/>
        <pc:sldMkLst>
          <pc:docMk/>
          <pc:sldMk cId="3670074061" sldId="1972"/>
        </pc:sldMkLst>
      </pc:sldChg>
      <pc:sldChg chg="addSp modSp">
        <pc:chgData name="Mindy Ricketts" userId="S::mindyricketts@lena.org::37e0d344-d13c-4de9-b792-22c0778ff31e" providerId="AD" clId="Web-{C6658978-2923-625C-E33E-B985DB1B4253}" dt="2022-11-30T22:40:25.219" v="0"/>
        <pc:sldMkLst>
          <pc:docMk/>
          <pc:sldMk cId="3329263814" sldId="1974"/>
        </pc:sldMkLst>
        <pc:spChg chg="add mod">
          <ac:chgData name="Mindy Ricketts" userId="S::mindyricketts@lena.org::37e0d344-d13c-4de9-b792-22c0778ff31e" providerId="AD" clId="Web-{C6658978-2923-625C-E33E-B985DB1B4253}" dt="2022-11-30T22:40:25.219" v="0"/>
          <ac:spMkLst>
            <pc:docMk/>
            <pc:sldMk cId="3329263814" sldId="1974"/>
            <ac:spMk id="3" creationId="{2D382B87-CD8D-A889-527E-8A7E46E547B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FB8B1-C110-497A-989C-121FA4512DE0}" type="datetimeFigureOut">
              <a:rPr lang="en-US" smtClean="0"/>
              <a:t>6/18/24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C65698-33FF-4660-892F-797C45BA431F}" type="slidenum">
              <a:rPr lang="en-US" smtClean="0"/>
              <a:t>‹#›</a:t>
            </a:fld>
            <a:endParaRPr lang="en-US"/>
          </a:p>
        </p:txBody>
      </p:sp>
    </p:spTree>
    <p:extLst>
      <p:ext uri="{BB962C8B-B14F-4D97-AF65-F5344CB8AC3E}">
        <p14:creationId xmlns:p14="http://schemas.microsoft.com/office/powerpoint/2010/main" val="15334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deck is designed to help you present and celebrate your LENA Grow program outcomes with your community: </a:t>
            </a:r>
            <a:endParaRPr lang="en-US" i="1">
              <a:cs typeface="Calibri"/>
            </a:endParaRPr>
          </a:p>
          <a:p>
            <a:pPr marL="171450" indent="-171450">
              <a:buFont typeface="Arial"/>
              <a:buChar char="•"/>
            </a:pPr>
            <a:r>
              <a:rPr lang="en-US" i="1"/>
              <a:t>A suggested script is provided in the notes section of each slide. </a:t>
            </a:r>
            <a:endParaRPr lang="en-US" i="1">
              <a:cs typeface="Calibri"/>
            </a:endParaRPr>
          </a:p>
          <a:p>
            <a:pPr marL="171450" indent="-171450">
              <a:buFont typeface="Arial"/>
              <a:buChar char="•"/>
            </a:pPr>
            <a:r>
              <a:rPr lang="en-US" i="1">
                <a:cs typeface="Calibri"/>
              </a:rPr>
              <a:t>Italicized text provides reference or background information.</a:t>
            </a:r>
            <a:endParaRPr lang="en-US" i="1"/>
          </a:p>
          <a:p>
            <a:pPr marL="171450" indent="-171450">
              <a:buFont typeface="Arial"/>
              <a:buChar char="•"/>
            </a:pPr>
            <a:r>
              <a:rPr lang="en-US" i="1"/>
              <a:t>&lt;Text in brackets&gt; indicates, either on the slide or in the notes, an opportunity to customize this presentation with your own program results, successes, and outcomes. </a:t>
            </a:r>
            <a:endParaRPr lang="en-US"/>
          </a:p>
          <a:p>
            <a:pPr marL="171450" indent="-171450">
              <a:buFont typeface="Arial"/>
              <a:buChar char="•"/>
            </a:pPr>
            <a:r>
              <a:rPr lang="en-US" i="1"/>
              <a:t>Keep slide content light — use your conversation to tell the whole story and presentation slides to support.</a:t>
            </a:r>
            <a:endParaRPr lang="en-US" i="1">
              <a:cs typeface="Calibri"/>
            </a:endParaRPr>
          </a:p>
          <a:p>
            <a:pPr marL="171450" indent="-171450">
              <a:buFont typeface="Arial"/>
              <a:buChar char="•"/>
            </a:pPr>
            <a:r>
              <a:rPr lang="en-US" i="1"/>
              <a:t>Delete all unnecessary slides (and slide notes) when customizations are finished. Some slides may be more effective than others depending on your target audience.</a:t>
            </a:r>
            <a:endParaRPr lang="en-US" i="1">
              <a:cs typeface="Calibri"/>
            </a:endParaRPr>
          </a:p>
          <a:p>
            <a:endParaRPr lang="en-US"/>
          </a:p>
          <a:p>
            <a:br>
              <a:rPr lang="en-US">
                <a:cs typeface="+mn-lt"/>
              </a:rPr>
            </a:br>
            <a:r>
              <a:rPr lang="en-US"/>
              <a:t>&lt;Thank you for joining the discussion today. I'm excited to share more with you about our work with LENA Grow and how it supports our mission of...&gt;</a:t>
            </a:r>
            <a:endParaRPr lang="en-US">
              <a:cs typeface="Calibri"/>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1</a:t>
            </a:fld>
            <a:endParaRPr lang="en-US"/>
          </a:p>
        </p:txBody>
      </p:sp>
    </p:spTree>
    <p:extLst>
      <p:ext uri="{BB962C8B-B14F-4D97-AF65-F5344CB8AC3E}">
        <p14:creationId xmlns:p14="http://schemas.microsoft.com/office/powerpoint/2010/main" val="2180360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Showcase any positive outcomes from your program's Impact Report.</a:t>
            </a:r>
            <a:endParaRPr lang="en-US" sz="1800" dirty="0"/>
          </a:p>
          <a:p>
            <a:endParaRPr lang="en-US" sz="1800" b="0" i="1" u="none" strike="noStrike" dirty="0">
              <a:solidFill>
                <a:srgbClr val="000000"/>
              </a:solidFill>
              <a:effectLst/>
              <a:latin typeface="Arial"/>
              <a:cs typeface="Arial"/>
            </a:endParaRPr>
          </a:p>
          <a:p>
            <a:r>
              <a:rPr lang="en-US" sz="1800" b="0" i="0" u="none" strike="noStrike" dirty="0">
                <a:solidFill>
                  <a:srgbClr val="000000"/>
                </a:solidFill>
                <a:effectLst/>
                <a:latin typeface="Arial"/>
                <a:cs typeface="Arial"/>
              </a:rPr>
              <a:t>LENA Grow is a powerful professional-development program for teachers. Program survey data overwhelmingly show:</a:t>
            </a:r>
          </a:p>
          <a:p>
            <a:pPr marL="285750" indent="-285750">
              <a:buFont typeface="Arial" panose="020B0604020202020204" pitchFamily="34" charset="0"/>
              <a:buChar char="•"/>
            </a:pPr>
            <a:r>
              <a:rPr lang="en-US" sz="1800" b="0" i="0" u="none" strike="noStrike" dirty="0">
                <a:solidFill>
                  <a:srgbClr val="000000"/>
                </a:solidFill>
                <a:effectLst/>
                <a:latin typeface="Arial"/>
                <a:cs typeface="Arial"/>
              </a:rPr>
              <a:t>&lt;x&gt; percent recommend LENA Grow to other teachers.</a:t>
            </a:r>
          </a:p>
          <a:p>
            <a:pPr marL="285750" indent="-285750">
              <a:buFont typeface="Arial" panose="020B0604020202020204" pitchFamily="34" charset="0"/>
              <a:buChar char="•"/>
            </a:pPr>
            <a:r>
              <a:rPr lang="en-US" sz="1800" b="0" i="0" u="none" strike="noStrike" dirty="0">
                <a:solidFill>
                  <a:srgbClr val="000000"/>
                </a:solidFill>
                <a:effectLst/>
                <a:latin typeface="Arial"/>
                <a:cs typeface="Arial"/>
              </a:rPr>
              <a:t>&lt;x&gt; percent feel more confident in their teaching abilities.</a:t>
            </a:r>
          </a:p>
          <a:p>
            <a:pPr marL="285750" indent="-285750">
              <a:buFont typeface="Arial" panose="020B0604020202020204" pitchFamily="34" charset="0"/>
              <a:buChar char="•"/>
            </a:pPr>
            <a:r>
              <a:rPr lang="en-US" sz="1800" b="0" i="0" u="none" strike="noStrike" dirty="0">
                <a:solidFill>
                  <a:srgbClr val="000000"/>
                </a:solidFill>
                <a:effectLst/>
                <a:latin typeface="Arial"/>
                <a:cs typeface="Arial"/>
              </a:rPr>
              <a:t>&lt;x&gt; percent increased overall job satisfaction.</a:t>
            </a:r>
          </a:p>
          <a:p>
            <a:pPr marL="285750" indent="-285750">
              <a:buFont typeface="Arial" panose="020B0604020202020204" pitchFamily="34" charset="0"/>
              <a:buChar char="•"/>
            </a:pPr>
            <a:r>
              <a:rPr lang="en-US" sz="1800" b="0" i="0" u="none" strike="noStrike" dirty="0">
                <a:solidFill>
                  <a:srgbClr val="000000"/>
                </a:solidFill>
                <a:effectLst/>
                <a:latin typeface="Arial"/>
                <a:cs typeface="Arial"/>
              </a:rPr>
              <a:t>&lt;x&gt; percent saw changes in the language development of the children in their room.</a:t>
            </a:r>
          </a:p>
          <a:p>
            <a:pPr marL="0" indent="0">
              <a:buFont typeface="Arial" panose="020B0604020202020204" pitchFamily="34" charset="0"/>
              <a:buNone/>
            </a:pPr>
            <a:endParaRPr lang="en-US" sz="1800" b="0" i="0" u="none" strike="noStrike" dirty="0">
              <a:solidFill>
                <a:srgbClr val="000000"/>
              </a:solidFill>
              <a:effectLst/>
              <a:highlight>
                <a:srgbClr val="FFFFFF"/>
              </a:highlight>
              <a:latin typeface="Arial"/>
              <a:cs typeface="Arial"/>
            </a:endParaRPr>
          </a:p>
          <a:p>
            <a:pPr marL="0" indent="0">
              <a:buFont typeface="Arial" panose="020B0604020202020204" pitchFamily="34" charset="0"/>
              <a:buNone/>
            </a:pPr>
            <a:r>
              <a:rPr lang="en-US" sz="1800" b="0" i="0" u="none" strike="noStrike" dirty="0">
                <a:solidFill>
                  <a:srgbClr val="000000"/>
                </a:solidFill>
                <a:effectLst/>
                <a:highlight>
                  <a:srgbClr val="FFFFFF"/>
                </a:highlight>
                <a:latin typeface="Arial"/>
                <a:cs typeface="Arial"/>
              </a:rPr>
              <a:t>All of this in just five, short weeks!</a:t>
            </a:r>
            <a:endParaRPr lang="en-US" sz="1800" b="0" i="1" u="none" strike="noStrike" dirty="0">
              <a:solidFill>
                <a:srgbClr val="000000"/>
              </a:solidFill>
              <a:effectLst/>
              <a:highlight>
                <a:srgbClr val="FFFFFF"/>
              </a:highlight>
              <a:latin typeface="Arial"/>
              <a:cs typeface="Arial"/>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10</a:t>
            </a:fld>
            <a:endParaRPr lang="en-US"/>
          </a:p>
        </p:txBody>
      </p:sp>
    </p:spTree>
    <p:extLst>
      <p:ext uri="{BB962C8B-B14F-4D97-AF65-F5344CB8AC3E}">
        <p14:creationId xmlns:p14="http://schemas.microsoft.com/office/powerpoint/2010/main" val="215665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Showcase any positive outcomes from your program's Impact Report.</a:t>
            </a:r>
            <a:endParaRPr lang="en-US" dirty="0"/>
          </a:p>
          <a:p>
            <a:endParaRPr lang="en-US" dirty="0"/>
          </a:p>
          <a:p>
            <a:r>
              <a:rPr lang="en-US" b="0" i="0" u="none" strike="noStrike" dirty="0">
                <a:effectLst/>
              </a:rPr>
              <a:t>This </a:t>
            </a:r>
            <a:r>
              <a:rPr lang="en-US" dirty="0"/>
              <a:t>first graph focuses on conversational turns and includes all children who participated.</a:t>
            </a:r>
            <a:endParaRPr lang="en-US" dirty="0">
              <a:ea typeface="Calibri"/>
              <a:cs typeface="Calibri"/>
            </a:endParaRPr>
          </a:p>
          <a:p>
            <a:r>
              <a:rPr lang="en-US" dirty="0"/>
              <a:t>For those of you not familiar, a conversational turn is a simple, back-and-forth alternation between a child and an adult. We track conversational turns because they are one </a:t>
            </a:r>
            <a:r>
              <a:rPr lang="en-US" b="0" u="none" strike="noStrike" dirty="0">
                <a:effectLst/>
              </a:rPr>
              <a:t>of the </a:t>
            </a:r>
            <a:r>
              <a:rPr lang="en-US" dirty="0"/>
              <a:t>most predictive metrics of child outcomes. </a:t>
            </a:r>
            <a:endParaRPr lang="en-US" dirty="0">
              <a:ea typeface="Calibri" panose="020F0502020204030204"/>
              <a:cs typeface="Calibri"/>
            </a:endParaRPr>
          </a:p>
          <a:p>
            <a:r>
              <a:rPr lang="en-US" dirty="0"/>
              <a:t> </a:t>
            </a:r>
            <a:endParaRPr lang="en-US" dirty="0">
              <a:ea typeface="Calibri"/>
              <a:cs typeface="Calibri"/>
            </a:endParaRPr>
          </a:p>
          <a:p>
            <a:r>
              <a:rPr lang="en-US" dirty="0"/>
              <a:t>At the beginning of the program, our children were experiencing &lt;insert number&gt; conversational turns per hour, but by </a:t>
            </a:r>
            <a:r>
              <a:rPr lang="en-US" b="0" u="none" strike="noStrike" dirty="0">
                <a:effectLst/>
              </a:rPr>
              <a:t>the end</a:t>
            </a:r>
            <a:r>
              <a:rPr lang="en-US" dirty="0"/>
              <a:t> of the program, they were experiencing &lt;insert number&gt; of turns. This is an average change of &lt;insert number&gt; %</a:t>
            </a:r>
            <a:endParaRPr lang="en-US" dirty="0">
              <a:ea typeface="Calibri" panose="020F0502020204030204"/>
              <a:cs typeface="Calibri" panose="020F0502020204030204"/>
            </a:endParaRPr>
          </a:p>
          <a:p>
            <a:r>
              <a:rPr lang="en-US" dirty="0">
                <a:ea typeface="Calibri" panose="020F0502020204030204"/>
                <a:cs typeface="Calibri" panose="020F0502020204030204"/>
              </a:rPr>
              <a:t> </a:t>
            </a:r>
          </a:p>
          <a:p>
            <a:r>
              <a:rPr lang="en-US" i="1" dirty="0"/>
              <a:t>Highlight any other </a:t>
            </a:r>
            <a:r>
              <a:rPr lang="en-US" i="1" dirty="0">
                <a:ea typeface="Calibri" panose="020F0502020204030204"/>
                <a:cs typeface="Calibri" panose="020F0502020204030204"/>
              </a:rPr>
              <a:t> areas of interest from this section of your Impact Report.</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11</a:t>
            </a:fld>
            <a:endParaRPr lang="en-US"/>
          </a:p>
        </p:txBody>
      </p:sp>
    </p:spTree>
    <p:extLst>
      <p:ext uri="{BB962C8B-B14F-4D97-AF65-F5344CB8AC3E}">
        <p14:creationId xmlns:p14="http://schemas.microsoft.com/office/powerpoint/2010/main" val="386187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Showcase any positive outcomes from your program's Impact Report.</a:t>
            </a:r>
            <a:endParaRPr lang="en-US" dirty="0"/>
          </a:p>
          <a:p>
            <a:endParaRPr lang="en-US" dirty="0"/>
          </a:p>
          <a:p>
            <a:r>
              <a:rPr lang="en-US" dirty="0"/>
              <a:t>Research shows that children who participate in more back-and-forth conversations during the first few years of life are better off as teenagers — with greater potential for continued success into adulthood. </a:t>
            </a:r>
          </a:p>
          <a:p>
            <a:endParaRPr lang="en-US" dirty="0">
              <a:cs typeface="+mn-lt"/>
            </a:endParaRPr>
          </a:p>
          <a:p>
            <a:r>
              <a:rPr lang="en-US" sz="1800" b="0" i="0" u="none" strike="noStrike" baseline="0" dirty="0">
                <a:solidFill>
                  <a:srgbClr val="021617"/>
                </a:solidFill>
                <a:latin typeface="Roboto-Light"/>
              </a:rPr>
              <a:t>LENA Grow is designed to encourage more equitable talk environments. Two segments of children measure this impact.</a:t>
            </a:r>
            <a:endParaRPr lang="en-US" sz="1800" b="0" i="0" u="none" strike="noStrike" baseline="0" dirty="0">
              <a:solidFill>
                <a:srgbClr val="021617"/>
              </a:solidFill>
              <a:latin typeface="Roboto-Light"/>
              <a:cs typeface="+mn-lt"/>
            </a:endParaRPr>
          </a:p>
          <a:p>
            <a:endParaRPr lang="en-US" sz="1800" b="0" i="0" u="none" strike="noStrike" baseline="0" dirty="0">
              <a:solidFill>
                <a:srgbClr val="021617"/>
              </a:solidFill>
              <a:latin typeface="Roboto-Light"/>
              <a:cs typeface="+mn-lt"/>
            </a:endParaRPr>
          </a:p>
          <a:p>
            <a:pPr algn="l"/>
            <a:r>
              <a:rPr lang="en-US" sz="1800" b="0" i="0" u="none" strike="noStrike" baseline="0" dirty="0">
                <a:solidFill>
                  <a:srgbClr val="021617"/>
                </a:solidFill>
                <a:latin typeface="Roboto-Light"/>
              </a:rPr>
              <a:t>Children who started out experiencing </a:t>
            </a:r>
            <a:r>
              <a:rPr lang="en-US" sz="1800" b="1" i="0" u="none" strike="noStrike" baseline="0" dirty="0">
                <a:solidFill>
                  <a:srgbClr val="021617"/>
                </a:solidFill>
                <a:latin typeface="Roboto,Bold"/>
              </a:rPr>
              <a:t>less talk compared to other peers in their classroom </a:t>
            </a:r>
            <a:r>
              <a:rPr lang="en-US" sz="1800" b="0" i="0" u="none" strike="noStrike" baseline="0" dirty="0">
                <a:solidFill>
                  <a:srgbClr val="021617"/>
                </a:solidFill>
                <a:latin typeface="Roboto-Light"/>
              </a:rPr>
              <a:t>had an average increase of </a:t>
            </a:r>
            <a:r>
              <a:rPr lang="en-US" sz="1800" b="1" i="0" u="none" strike="noStrike" baseline="0" dirty="0">
                <a:solidFill>
                  <a:srgbClr val="021617"/>
                </a:solidFill>
                <a:latin typeface="Roboto,Bold"/>
              </a:rPr>
              <a:t>&lt;x&gt; turns per hour.</a:t>
            </a:r>
          </a:p>
          <a:p>
            <a:pPr algn="l"/>
            <a:r>
              <a:rPr lang="en-US" sz="1800" b="0" i="0" u="none" strike="noStrike" baseline="0" dirty="0">
                <a:solidFill>
                  <a:srgbClr val="021617"/>
                </a:solidFill>
                <a:latin typeface="Roboto-Light"/>
              </a:rPr>
              <a:t>Children who who started out experiencing </a:t>
            </a:r>
            <a:r>
              <a:rPr lang="en-US" sz="1800" b="1" i="0" u="none" strike="noStrike" baseline="0" dirty="0">
                <a:solidFill>
                  <a:srgbClr val="021617"/>
                </a:solidFill>
                <a:latin typeface="Roboto,Bold"/>
              </a:rPr>
              <a:t>less talk than the national median of 15 turns per hour </a:t>
            </a:r>
            <a:r>
              <a:rPr lang="en-US" sz="1800" b="0" i="0" u="none" strike="noStrike" baseline="0" dirty="0">
                <a:solidFill>
                  <a:srgbClr val="021617"/>
                </a:solidFill>
                <a:latin typeface="Roboto-Light"/>
              </a:rPr>
              <a:t>had an average increase of </a:t>
            </a:r>
            <a:r>
              <a:rPr lang="en-US" sz="1800" b="1" i="0" u="none" strike="noStrike" baseline="0" dirty="0">
                <a:solidFill>
                  <a:srgbClr val="021617"/>
                </a:solidFill>
                <a:latin typeface="Roboto,Bold"/>
              </a:rPr>
              <a:t>&lt;x&gt; turns per hour.</a:t>
            </a:r>
            <a:br>
              <a:rPr lang="en-US" dirty="0">
                <a:cs typeface="+mn-lt"/>
              </a:rPr>
            </a:br>
            <a:endParaRPr lang="en-US" dirty="0">
              <a:ea typeface="Calibri" panose="020F0502020204030204"/>
              <a:cs typeface="Calibri" panose="020F0502020204030204"/>
            </a:endParaRPr>
          </a:p>
          <a:p>
            <a:r>
              <a:rPr lang="en-US" i="1" dirty="0"/>
              <a:t>Highlight any other  areas of interest from this section of your Impact Report.</a:t>
            </a:r>
            <a:endParaRPr lang="en-US" dirty="0"/>
          </a:p>
        </p:txBody>
      </p:sp>
      <p:sp>
        <p:nvSpPr>
          <p:cNvPr id="4" name="Slide Number Placeholder 3"/>
          <p:cNvSpPr>
            <a:spLocks noGrp="1"/>
          </p:cNvSpPr>
          <p:nvPr>
            <p:ph type="sldNum" sz="quarter" idx="5"/>
          </p:nvPr>
        </p:nvSpPr>
        <p:spPr/>
        <p:txBody>
          <a:bodyPr/>
          <a:lstStyle/>
          <a:p>
            <a:fld id="{C0C65698-33FF-4660-892F-797C45BA431F}" type="slidenum">
              <a:rPr lang="en-US" smtClean="0"/>
              <a:t>12</a:t>
            </a:fld>
            <a:endParaRPr lang="en-US"/>
          </a:p>
        </p:txBody>
      </p:sp>
    </p:spTree>
    <p:extLst>
      <p:ext uri="{BB962C8B-B14F-4D97-AF65-F5344CB8AC3E}">
        <p14:creationId xmlns:p14="http://schemas.microsoft.com/office/powerpoint/2010/main" val="3987999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a:cs typeface="Arial"/>
              </a:rPr>
              <a:t>This is our </a:t>
            </a:r>
            <a:r>
              <a:rPr lang="en-US" sz="1800" dirty="0">
                <a:solidFill>
                  <a:srgbClr val="000000"/>
                </a:solidFill>
                <a:latin typeface="Arial"/>
                <a:cs typeface="Arial"/>
              </a:rPr>
              <a:t>Celebration Report</a:t>
            </a:r>
            <a:r>
              <a:rPr lang="en-US" sz="1800" b="0" i="0" u="none" strike="noStrike" dirty="0">
                <a:solidFill>
                  <a:srgbClr val="000000"/>
                </a:solidFill>
                <a:effectLst/>
                <a:latin typeface="Arial"/>
                <a:cs typeface="Arial"/>
              </a:rPr>
              <a:t>! It summarizes the success for each classroom. For </a:t>
            </a:r>
            <a:r>
              <a:rPr lang="en-US" sz="1800" b="0" i="0" u="none" strike="noStrike">
                <a:solidFill>
                  <a:srgbClr val="000000"/>
                </a:solidFill>
                <a:effectLst/>
                <a:latin typeface="Arial"/>
                <a:cs typeface="Arial"/>
              </a:rPr>
              <a:t>this classroom, you can see</a:t>
            </a:r>
            <a:r>
              <a:rPr lang="en-US" sz="1800">
                <a:solidFill>
                  <a:srgbClr val="000000"/>
                </a:solidFill>
                <a:latin typeface="Arial"/>
                <a:cs typeface="Arial"/>
              </a:rPr>
              <a:t>…</a:t>
            </a:r>
            <a:endParaRPr lang="en-US" sz="1800" b="0" i="0" u="none" strike="noStrike" dirty="0">
              <a:solidFill>
                <a:srgbClr val="000000"/>
              </a:solidFill>
              <a:effectLst/>
              <a:latin typeface="Arial" panose="020B0604020202020204" pitchFamily="34" charset="0"/>
              <a:cs typeface="Arial"/>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1" u="none" strike="noStrike" dirty="0">
                <a:solidFill>
                  <a:srgbClr val="000000"/>
                </a:solidFill>
                <a:effectLst/>
                <a:latin typeface="Arial"/>
                <a:cs typeface="Arial"/>
              </a:rPr>
              <a:t>If you do not wish to include the entire report, we recommend taking screenshots of three key areas: </a:t>
            </a:r>
            <a:endParaRPr lang="en-US" b="0" i="1" dirty="0">
              <a:effectLst/>
              <a:latin typeface="Arial"/>
              <a:cs typeface="Arial"/>
            </a:endParaRPr>
          </a:p>
          <a:p>
            <a:pPr fontAlgn="base">
              <a:buFont typeface="Arial" panose="020B0604020202020204" pitchFamily="34" charset="0"/>
              <a:buChar char="•"/>
            </a:pPr>
            <a:r>
              <a:rPr lang="en-US" sz="1800" i="1" dirty="0">
                <a:solidFill>
                  <a:srgbClr val="000000"/>
                </a:solidFill>
                <a:latin typeface="Arial"/>
                <a:cs typeface="Arial"/>
              </a:rPr>
              <a:t> </a:t>
            </a:r>
            <a:r>
              <a:rPr lang="en-US" sz="1800" b="0" i="1" u="none" strike="noStrike" dirty="0">
                <a:solidFill>
                  <a:srgbClr val="000000"/>
                </a:solidFill>
                <a:effectLst/>
                <a:latin typeface="Arial"/>
                <a:cs typeface="Arial"/>
              </a:rPr>
              <a:t>Adult Words and Conversational Turns counts (found in the lower left-hand corner of the report).</a:t>
            </a:r>
          </a:p>
          <a:p>
            <a:pPr fontAlgn="base">
              <a:buFont typeface="Arial" panose="020B0604020202020204" pitchFamily="34" charset="0"/>
              <a:buChar char="•"/>
            </a:pPr>
            <a:r>
              <a:rPr lang="en-US" sz="1800" i="1" dirty="0">
                <a:solidFill>
                  <a:srgbClr val="000000"/>
                </a:solidFill>
                <a:latin typeface="Arial"/>
                <a:cs typeface="Arial"/>
              </a:rPr>
              <a:t> </a:t>
            </a:r>
            <a:r>
              <a:rPr lang="en-US" sz="1800" b="0" i="1" u="none" strike="noStrike" dirty="0">
                <a:solidFill>
                  <a:srgbClr val="000000"/>
                </a:solidFill>
                <a:effectLst/>
                <a:latin typeface="Arial"/>
                <a:cs typeface="Arial"/>
              </a:rPr>
              <a:t>“By the end of the program…” circle graphs for both 5 and 15 turns per hour (found on the right-hand side of the report</a:t>
            </a:r>
            <a:r>
              <a:rPr lang="en-US" sz="1800" i="1" dirty="0">
                <a:solidFill>
                  <a:srgbClr val="000000"/>
                </a:solidFill>
                <a:latin typeface="Arial"/>
                <a:cs typeface="Arial"/>
              </a:rPr>
              <a:t>).</a:t>
            </a:r>
            <a:endParaRPr lang="en-US" sz="1800" b="0" i="1" u="none" strike="noStrike" dirty="0">
              <a:solidFill>
                <a:srgbClr val="000000"/>
              </a:solidFill>
              <a:effectLst/>
              <a:latin typeface="Arial" panose="020B0604020202020204" pitchFamily="34" charset="0"/>
              <a:cs typeface="Arial"/>
            </a:endParaRPr>
          </a:p>
          <a:p>
            <a:endParaRPr lang="en-US" dirty="0"/>
          </a:p>
        </p:txBody>
      </p:sp>
      <p:sp>
        <p:nvSpPr>
          <p:cNvPr id="4" name="Slide Number Placeholder 3"/>
          <p:cNvSpPr>
            <a:spLocks noGrp="1"/>
          </p:cNvSpPr>
          <p:nvPr>
            <p:ph type="sldNum" sz="quarter" idx="5"/>
          </p:nvPr>
        </p:nvSpPr>
        <p:spPr/>
        <p:txBody>
          <a:bodyPr/>
          <a:lstStyle/>
          <a:p>
            <a:fld id="{C0C65698-33FF-4660-892F-797C45BA431F}" type="slidenum">
              <a:rPr lang="en-US" smtClean="0"/>
              <a:t>13</a:t>
            </a:fld>
            <a:endParaRPr lang="en-US"/>
          </a:p>
        </p:txBody>
      </p:sp>
    </p:spTree>
    <p:extLst>
      <p:ext uri="{BB962C8B-B14F-4D97-AF65-F5344CB8AC3E}">
        <p14:creationId xmlns:p14="http://schemas.microsoft.com/office/powerpoint/2010/main" val="1691607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1" u="none" strike="noStrike">
                <a:solidFill>
                  <a:srgbClr val="000000"/>
                </a:solidFill>
                <a:effectLst/>
                <a:latin typeface="Arial"/>
                <a:cs typeface="Arial"/>
              </a:rPr>
              <a:t>What other successful program outcomes can you feature?</a:t>
            </a:r>
            <a:endParaRPr lang="en-US" b="0" i="1">
              <a:effectLst/>
              <a:latin typeface="Arial"/>
              <a:cs typeface="Arial"/>
            </a:endParaRPr>
          </a:p>
          <a:p>
            <a:pPr rtl="0">
              <a:spcBef>
                <a:spcPts val="0"/>
              </a:spcBef>
              <a:spcAft>
                <a:spcPts val="0"/>
              </a:spcAft>
            </a:pPr>
            <a:r>
              <a:rPr lang="en-US" sz="1800" b="0" i="1" u="none" strike="noStrike">
                <a:solidFill>
                  <a:srgbClr val="000000"/>
                </a:solidFill>
                <a:effectLst/>
                <a:latin typeface="Arial"/>
                <a:cs typeface="Arial"/>
              </a:rPr>
              <a:t>Provide context by sharing relevant details to help the audience gain insights that can promote action.</a:t>
            </a:r>
            <a:endParaRPr lang="en-US" b="0" i="1">
              <a:effectLst/>
              <a:latin typeface="Arial"/>
              <a:cs typeface="Arial"/>
            </a:endParaRPr>
          </a:p>
          <a:p>
            <a:pPr rtl="0">
              <a:spcBef>
                <a:spcPts val="0"/>
              </a:spcBef>
              <a:spcAft>
                <a:spcPts val="0"/>
              </a:spcAft>
            </a:pPr>
            <a:br>
              <a:rPr lang="en-US" b="0" i="1">
                <a:effectLst/>
                <a:cs typeface="+mn-lt"/>
              </a:rPr>
            </a:br>
            <a:r>
              <a:rPr lang="en-US" sz="1800" b="0" i="1" u="none" strike="noStrike">
                <a:solidFill>
                  <a:srgbClr val="000000"/>
                </a:solidFill>
                <a:effectLst/>
                <a:latin typeface="Arial"/>
                <a:cs typeface="Arial"/>
              </a:rPr>
              <a:t>Try to add an example for each of the following: one that promotes equity, one that features innovation, one that features continued community reach beyond the LENA Grow program.</a:t>
            </a:r>
            <a:endParaRPr lang="en-US" b="0" i="1">
              <a:effectLst/>
              <a:latin typeface="Arial"/>
              <a:cs typeface="Arial"/>
            </a:endParaRPr>
          </a:p>
          <a:p>
            <a:br>
              <a:rPr lang="en-US">
                <a:cs typeface="+mn-lt"/>
              </a:rPr>
            </a:b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14</a:t>
            </a:fld>
            <a:endParaRPr lang="en-US"/>
          </a:p>
        </p:txBody>
      </p:sp>
    </p:spTree>
    <p:extLst>
      <p:ext uri="{BB962C8B-B14F-4D97-AF65-F5344CB8AC3E}">
        <p14:creationId xmlns:p14="http://schemas.microsoft.com/office/powerpoint/2010/main" val="83243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Sharing stories helps stakeholders connect with your data. Use additional quotes, stories, or even videos from teachers, parents and families, coaches, and center directors to show program impact at a more personal level. Share how LENA has changed your community for the better!</a:t>
            </a:r>
            <a:endParaRPr lang="en-US" i="1">
              <a:cs typeface="Calibri"/>
            </a:endParaRPr>
          </a:p>
          <a:p>
            <a:endParaRPr lang="en-US" i="1">
              <a:cs typeface="Calibri"/>
            </a:endParaRPr>
          </a:p>
          <a:p>
            <a:r>
              <a:rPr lang="en-US" i="1"/>
              <a:t>Copy this slide to include as many quotes and stories as you need!</a:t>
            </a:r>
            <a:endParaRPr lang="en-US" i="1">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15</a:t>
            </a:fld>
            <a:endParaRPr lang="en-US"/>
          </a:p>
        </p:txBody>
      </p:sp>
    </p:spTree>
    <p:extLst>
      <p:ext uri="{BB962C8B-B14F-4D97-AF65-F5344CB8AC3E}">
        <p14:creationId xmlns:p14="http://schemas.microsoft.com/office/powerpoint/2010/main" val="1692183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Because LENA focuses on behavior changes around early talk for caregivers, the impact of programming continues to increase as that caregiver continues to use learned skills outside of official LENA cohorts with additional children.</a:t>
            </a: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16</a:t>
            </a:fld>
            <a:endParaRPr lang="en-US"/>
          </a:p>
        </p:txBody>
      </p:sp>
    </p:spTree>
    <p:extLst>
      <p:ext uri="{BB962C8B-B14F-4D97-AF65-F5344CB8AC3E}">
        <p14:creationId xmlns:p14="http://schemas.microsoft.com/office/powerpoint/2010/main" val="909944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a:cs typeface="Arial"/>
              </a:rPr>
              <a:t>We are thrilled to continue to offer LENA Grow to our community. We have seen such a big change in our children, educators, and community as a whole.</a:t>
            </a:r>
            <a:endParaRPr lang="en-US" b="0">
              <a:effectLst/>
              <a:latin typeface="Arial"/>
              <a:cs typeface="Arial"/>
            </a:endParaRPr>
          </a:p>
          <a:p>
            <a:pPr rtl="0">
              <a:spcBef>
                <a:spcPts val="0"/>
              </a:spcBef>
              <a:spcAft>
                <a:spcPts val="0"/>
              </a:spcAft>
            </a:pPr>
            <a:br>
              <a:rPr lang="en-US" b="0">
                <a:effectLst/>
                <a:cs typeface="+mn-lt"/>
              </a:rPr>
            </a:br>
            <a:r>
              <a:rPr lang="en-US" sz="1800" b="0" i="0" u="none" strike="noStrike">
                <a:solidFill>
                  <a:srgbClr val="000000"/>
                </a:solidFill>
                <a:effectLst/>
                <a:latin typeface="Arial"/>
                <a:cs typeface="Arial"/>
              </a:rPr>
              <a:t>Quality early-childhood programs such as ours can yield a seven-fold return over participants’ lifetimes.</a:t>
            </a:r>
            <a:br>
              <a:rPr lang="en-US" sz="1800" b="0" i="0" u="none" strike="noStrike">
                <a:effectLst/>
                <a:latin typeface="Arial" panose="020B0604020202020204" pitchFamily="34" charset="0"/>
                <a:cs typeface="Arial"/>
              </a:rPr>
            </a:br>
            <a:r>
              <a:rPr lang="en-US" sz="1800" b="0" i="1" u="none" strike="noStrike">
                <a:solidFill>
                  <a:srgbClr val="000000"/>
                </a:solidFill>
                <a:effectLst/>
                <a:latin typeface="Arial"/>
                <a:cs typeface="Arial"/>
              </a:rPr>
              <a:t>Nobel Prize-winning economist James Heckman</a:t>
            </a:r>
            <a:endParaRPr lang="en-US" b="0" i="1">
              <a:effectLst/>
              <a:latin typeface="Arial"/>
              <a:cs typeface="Arial"/>
            </a:endParaRPr>
          </a:p>
          <a:p>
            <a:br>
              <a:rPr lang="en-US" b="0">
                <a:effectLst/>
                <a:cs typeface="+mn-lt"/>
              </a:rPr>
            </a:br>
            <a:r>
              <a:rPr lang="en-US" sz="1800" b="0" i="0" u="none" strike="noStrike">
                <a:solidFill>
                  <a:srgbClr val="000000"/>
                </a:solidFill>
                <a:effectLst/>
                <a:latin typeface="Arial"/>
                <a:cs typeface="Arial"/>
              </a:rPr>
              <a:t>High quality early childhood programs can yield a $4 - $9 dollar return per $1 invested.</a:t>
            </a:r>
            <a:br>
              <a:rPr lang="en-US" sz="1800" b="0" i="0" u="none" strike="noStrike">
                <a:effectLst/>
                <a:latin typeface="Arial" panose="020B0604020202020204" pitchFamily="34" charset="0"/>
                <a:cs typeface="Arial"/>
              </a:rPr>
            </a:br>
            <a:r>
              <a:rPr lang="en-US" sz="1800" b="0" i="1" u="none" strike="noStrike">
                <a:solidFill>
                  <a:srgbClr val="000000"/>
                </a:solidFill>
                <a:effectLst/>
                <a:latin typeface="Arial"/>
                <a:cs typeface="Arial"/>
              </a:rPr>
              <a:t>National Forum on Early Childhood Policy and Program</a:t>
            </a:r>
            <a:r>
              <a:rPr lang="en-US" sz="1800" b="0" i="0" u="none" strike="noStrike">
                <a:solidFill>
                  <a:srgbClr val="000000"/>
                </a:solidFill>
                <a:effectLst/>
                <a:latin typeface="Arial"/>
                <a:cs typeface="Arial"/>
              </a:rPr>
              <a:t>s</a:t>
            </a:r>
            <a:endParaRPr lang="en-US">
              <a:latin typeface="Arial"/>
              <a:cs typeface="Arial"/>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17</a:t>
            </a:fld>
            <a:endParaRPr lang="en-US"/>
          </a:p>
        </p:txBody>
      </p:sp>
    </p:spTree>
    <p:extLst>
      <p:ext uri="{BB962C8B-B14F-4D97-AF65-F5344CB8AC3E}">
        <p14:creationId xmlns:p14="http://schemas.microsoft.com/office/powerpoint/2010/main" val="286375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a:solidFill>
                  <a:srgbClr val="000000"/>
                </a:solidFill>
                <a:latin typeface="Arial"/>
                <a:cs typeface="Arial"/>
              </a:rPr>
              <a:t>Use this slide if presenting to a funder or potential funder. </a:t>
            </a:r>
            <a:r>
              <a:rPr lang="en-US" sz="1800" i="1">
                <a:solidFill>
                  <a:srgbClr val="000000"/>
                </a:solidFill>
                <a:latin typeface="Arial"/>
                <a:cs typeface="Arial"/>
              </a:rPr>
              <a:t>Customize this slide to include other types of support based on your audience. Examples include: Teacher incentives, classroom materials to support interaction, etc.</a:t>
            </a:r>
          </a:p>
          <a:p>
            <a:endParaRPr lang="en-US" sz="1800" i="1">
              <a:solidFill>
                <a:srgbClr val="000000"/>
              </a:solidFill>
              <a:latin typeface="Arial"/>
              <a:cs typeface="Arial"/>
            </a:endParaRPr>
          </a:p>
          <a:p>
            <a:r>
              <a:rPr lang="en-US" sz="1800">
                <a:solidFill>
                  <a:srgbClr val="000000"/>
                </a:solidFill>
                <a:latin typeface="Arial"/>
                <a:cs typeface="Arial"/>
              </a:rPr>
              <a:t>We</a:t>
            </a:r>
            <a:r>
              <a:rPr lang="en-US" sz="1800" b="0" i="0" u="none" strike="noStrike">
                <a:solidFill>
                  <a:srgbClr val="000000"/>
                </a:solidFill>
                <a:effectLst/>
                <a:latin typeface="Arial"/>
                <a:cs typeface="Arial"/>
              </a:rPr>
              <a:t> need your help to continue to offer LENA Grow to our community. Your support will offset the &lt;startup&gt; costs in &lt;Year 1&gt; required to purchase program materials and build capacity within our organization to implement LENA</a:t>
            </a:r>
            <a:r>
              <a:rPr lang="en-US" sz="1800">
                <a:solidFill>
                  <a:srgbClr val="000000"/>
                </a:solidFill>
                <a:latin typeface="Arial"/>
                <a:cs typeface="Arial"/>
              </a:rPr>
              <a:t>. </a:t>
            </a:r>
            <a:endParaRPr lang="en-US" b="0">
              <a:effectLst/>
              <a:latin typeface="Arial"/>
              <a:cs typeface="Arial"/>
            </a:endParaRPr>
          </a:p>
          <a:p>
            <a:pPr rtl="0">
              <a:spcBef>
                <a:spcPts val="0"/>
              </a:spcBef>
              <a:spcAft>
                <a:spcPts val="0"/>
              </a:spcAft>
            </a:pPr>
            <a:br>
              <a:rPr lang="en-US" b="0">
                <a:effectLst/>
                <a:cs typeface="+mn-lt"/>
              </a:rPr>
            </a:br>
            <a:r>
              <a:rPr lang="en-US" sz="1800" b="0" i="0" u="none" strike="noStrike">
                <a:solidFill>
                  <a:srgbClr val="000000"/>
                </a:solidFill>
                <a:effectLst/>
                <a:latin typeface="Arial"/>
                <a:cs typeface="Arial"/>
              </a:rPr>
              <a:t>Your funding will impact &lt;100&gt; children and support &lt;10 teachers&gt; in the upcoming year</a:t>
            </a:r>
            <a:r>
              <a:rPr lang="en-US" sz="1800">
                <a:solidFill>
                  <a:srgbClr val="000000"/>
                </a:solidFill>
                <a:latin typeface="Arial"/>
                <a:cs typeface="Arial"/>
              </a:rPr>
              <a:t>.</a:t>
            </a:r>
            <a:endParaRPr lang="en-US" b="0">
              <a:effectLst/>
              <a:latin typeface="Arial"/>
              <a:cs typeface="Arial"/>
            </a:endParaRPr>
          </a:p>
          <a:p>
            <a:endParaRPr lang="en-US" sz="1800">
              <a:latin typeface="Arial"/>
              <a:cs typeface="Arial"/>
            </a:endParaRPr>
          </a:p>
          <a:p>
            <a:br>
              <a:rPr lang="en-US">
                <a:cs typeface="+mn-lt"/>
              </a:rPr>
            </a:b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18</a:t>
            </a:fld>
            <a:endParaRPr lang="en-US"/>
          </a:p>
        </p:txBody>
      </p:sp>
    </p:spTree>
    <p:extLst>
      <p:ext uri="{BB962C8B-B14F-4D97-AF65-F5344CB8AC3E}">
        <p14:creationId xmlns:p14="http://schemas.microsoft.com/office/powerpoint/2010/main" val="2987127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1" i="0" u="none" strike="noStrike">
                <a:solidFill>
                  <a:srgbClr val="000000"/>
                </a:solidFill>
                <a:effectLst/>
                <a:latin typeface="Arial" panose="020B0604020202020204" pitchFamily="34" charset="0"/>
              </a:rPr>
              <a:t>Thank you!</a:t>
            </a:r>
            <a:r>
              <a:rPr lang="en-US" sz="1800" b="0" i="0" u="none" strike="noStrike">
                <a:solidFill>
                  <a:srgbClr val="000000"/>
                </a:solidFill>
                <a:effectLst/>
                <a:latin typeface="Arial" panose="020B0604020202020204" pitchFamily="34" charset="0"/>
              </a:rPr>
              <a:t> </a:t>
            </a:r>
            <a:endParaRPr lang="en-US" b="0">
              <a:effectLst/>
            </a:endParaRPr>
          </a:p>
          <a:p>
            <a:pPr rtl="0">
              <a:spcBef>
                <a:spcPts val="0"/>
              </a:spcBef>
              <a:spcAft>
                <a:spcPts val="0"/>
              </a:spcAft>
            </a:pPr>
            <a:br>
              <a:rPr lang="en-US" b="0">
                <a:effectLst/>
              </a:rPr>
            </a:br>
            <a:r>
              <a:rPr lang="en-US" sz="1800" b="0" i="0" u="none" strike="noStrike">
                <a:solidFill>
                  <a:srgbClr val="000000"/>
                </a:solidFill>
                <a:effectLst/>
                <a:latin typeface="Arial" panose="020B0604020202020204" pitchFamily="34" charset="0"/>
              </a:rPr>
              <a:t>With your continued support, we look forward to learning more with LENA, and supporting teachers, families, and children in making every interaction count.</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19</a:t>
            </a:fld>
            <a:endParaRPr lang="en-US"/>
          </a:p>
        </p:txBody>
      </p:sp>
    </p:spTree>
    <p:extLst>
      <p:ext uri="{BB962C8B-B14F-4D97-AF65-F5344CB8AC3E}">
        <p14:creationId xmlns:p14="http://schemas.microsoft.com/office/powerpoint/2010/main" val="8522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a:solidFill>
                  <a:srgbClr val="000000"/>
                </a:solidFill>
                <a:effectLst/>
                <a:latin typeface="Arial"/>
                <a:cs typeface="Arial"/>
              </a:rPr>
              <a:t>We recommend opening your presentation with a quote from a LENA </a:t>
            </a:r>
            <a:r>
              <a:rPr lang="en-US" sz="1800" i="1">
                <a:solidFill>
                  <a:srgbClr val="000000"/>
                </a:solidFill>
                <a:latin typeface="Arial"/>
                <a:cs typeface="Arial"/>
              </a:rPr>
              <a:t>Grow</a:t>
            </a:r>
            <a:r>
              <a:rPr lang="en-US" sz="1800" b="0" i="1" u="none" strike="noStrike">
                <a:solidFill>
                  <a:srgbClr val="000000"/>
                </a:solidFill>
                <a:effectLst/>
                <a:latin typeface="Arial"/>
                <a:cs typeface="Arial"/>
              </a:rPr>
              <a:t> coach, teacher, or center director</a:t>
            </a:r>
            <a:r>
              <a:rPr lang="en-US" sz="1800" i="1">
                <a:solidFill>
                  <a:srgbClr val="000000"/>
                </a:solidFill>
                <a:latin typeface="Arial"/>
                <a:cs typeface="Arial"/>
              </a:rPr>
              <a:t> who is making every interaction count in your community</a:t>
            </a:r>
            <a:r>
              <a:rPr lang="en-US" sz="1800" b="0" i="1" u="none" strike="noStrike">
                <a:solidFill>
                  <a:srgbClr val="000000"/>
                </a:solidFill>
                <a:effectLst/>
                <a:latin typeface="Arial"/>
                <a:cs typeface="Arial"/>
              </a:rPr>
              <a:t>. Consider adding a photo </a:t>
            </a:r>
            <a:r>
              <a:rPr lang="en-US" sz="1800" i="1">
                <a:solidFill>
                  <a:srgbClr val="000000"/>
                </a:solidFill>
                <a:latin typeface="Arial"/>
                <a:cs typeface="Arial"/>
              </a:rPr>
              <a:t>of the person or their classroom for</a:t>
            </a:r>
            <a:r>
              <a:rPr lang="en-US" sz="1800" b="0" i="1" u="none" strike="noStrike">
                <a:solidFill>
                  <a:srgbClr val="000000"/>
                </a:solidFill>
                <a:effectLst/>
                <a:latin typeface="Arial"/>
                <a:cs typeface="Arial"/>
              </a:rPr>
              <a:t> maximum impact.</a:t>
            </a:r>
            <a:r>
              <a:rPr lang="en-US" sz="1800" i="1">
                <a:solidFill>
                  <a:srgbClr val="000000"/>
                </a:solidFill>
                <a:latin typeface="Arial"/>
                <a:cs typeface="Arial"/>
              </a:rPr>
              <a:t>  </a:t>
            </a:r>
            <a:endParaRPr lang="en-US" sz="1800" b="0" i="1" u="none" strike="noStrike">
              <a:solidFill>
                <a:srgbClr val="000000"/>
              </a:solidFill>
              <a:effectLst/>
              <a:latin typeface="Arial"/>
              <a:cs typeface="Arial"/>
            </a:endParaRPr>
          </a:p>
          <a:p>
            <a:endParaRPr lang="en-US" sz="1800" i="1">
              <a:latin typeface="Arial"/>
              <a:cs typeface="Arial"/>
            </a:endParaRPr>
          </a:p>
          <a:p>
            <a:r>
              <a:rPr lang="en-US" sz="1800">
                <a:latin typeface="Arial"/>
                <a:cs typeface="Arial"/>
              </a:rPr>
              <a:t>To set the stage for our conversation today, I'd like to open with a quote from one of our program participants. </a:t>
            </a:r>
          </a:p>
        </p:txBody>
      </p:sp>
      <p:sp>
        <p:nvSpPr>
          <p:cNvPr id="4" name="Slide Number Placeholder 3"/>
          <p:cNvSpPr>
            <a:spLocks noGrp="1"/>
          </p:cNvSpPr>
          <p:nvPr>
            <p:ph type="sldNum" sz="quarter" idx="5"/>
          </p:nvPr>
        </p:nvSpPr>
        <p:spPr/>
        <p:txBody>
          <a:bodyPr/>
          <a:lstStyle/>
          <a:p>
            <a:fld id="{C0C65698-33FF-4660-892F-797C45BA431F}" type="slidenum">
              <a:rPr lang="en-US" smtClean="0"/>
              <a:t>2</a:t>
            </a:fld>
            <a:endParaRPr lang="en-US"/>
          </a:p>
        </p:txBody>
      </p:sp>
    </p:spTree>
    <p:extLst>
      <p:ext uri="{BB962C8B-B14F-4D97-AF65-F5344CB8AC3E}">
        <p14:creationId xmlns:p14="http://schemas.microsoft.com/office/powerpoint/2010/main" val="170069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a:solidFill>
                  <a:srgbClr val="000000"/>
                </a:solidFill>
                <a:latin typeface="Arial"/>
                <a:cs typeface="Arial"/>
              </a:rPr>
              <a:t>Read slide.</a:t>
            </a:r>
          </a:p>
        </p:txBody>
      </p:sp>
      <p:sp>
        <p:nvSpPr>
          <p:cNvPr id="4" name="Slide Number Placeholder 3"/>
          <p:cNvSpPr>
            <a:spLocks noGrp="1"/>
          </p:cNvSpPr>
          <p:nvPr>
            <p:ph type="sldNum" sz="quarter" idx="5"/>
          </p:nvPr>
        </p:nvSpPr>
        <p:spPr/>
        <p:txBody>
          <a:bodyPr/>
          <a:lstStyle/>
          <a:p>
            <a:fld id="{C0C65698-33FF-4660-892F-797C45BA431F}" type="slidenum">
              <a:rPr lang="en-US" smtClean="0"/>
              <a:t>3</a:t>
            </a:fld>
            <a:endParaRPr lang="en-US"/>
          </a:p>
        </p:txBody>
      </p:sp>
    </p:spTree>
    <p:extLst>
      <p:ext uri="{BB962C8B-B14F-4D97-AF65-F5344CB8AC3E}">
        <p14:creationId xmlns:p14="http://schemas.microsoft.com/office/powerpoint/2010/main" val="751048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LENA Grow program uses data from LENA technology, weekly coaching sessions, and program materials to help build more talk into daily classroom activities. LENA's feedback cycle supports educators in making long-lasting changes to language interactions.</a:t>
            </a:r>
          </a:p>
          <a:p>
            <a:endParaRPr lang="en-US" dirty="0"/>
          </a:p>
          <a:p>
            <a:r>
              <a:rPr lang="en-US" dirty="0"/>
              <a:t>Each week, children wear a vest containing a LENA device. The device captures the talk each child experiences during the day. This data is processed and turned into a data report. Teachers and coaches use these reports to discuss program successes, challenges, set a target goal, and learn new talk strategies.</a:t>
            </a:r>
            <a:br>
              <a:rPr lang="en-US" dirty="0"/>
            </a:br>
            <a:endParaRPr lang="en-US" dirty="0"/>
          </a:p>
          <a:p>
            <a:r>
              <a:rPr lang="en-US" dirty="0"/>
              <a:t>Teachers are then able to work towards achieving their target goals, practicing engaging children in quality classroom talk until the next LENA Day.</a:t>
            </a:r>
            <a:endParaRPr lang="en-US" dirty="0">
              <a:cs typeface="Calibri"/>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4</a:t>
            </a:fld>
            <a:endParaRPr lang="en-US"/>
          </a:p>
        </p:txBody>
      </p:sp>
    </p:spTree>
    <p:extLst>
      <p:ext uri="{BB962C8B-B14F-4D97-AF65-F5344CB8AC3E}">
        <p14:creationId xmlns:p14="http://schemas.microsoft.com/office/powerpoint/2010/main" val="3893530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Arial"/>
                <a:cs typeface="Arial"/>
              </a:rPr>
              <a:t>These changes</a:t>
            </a:r>
            <a:r>
              <a:rPr lang="en-US" sz="1800" b="0" i="0" u="none" strike="noStrike">
                <a:solidFill>
                  <a:srgbClr val="000000"/>
                </a:solidFill>
                <a:effectLst/>
                <a:latin typeface="Arial"/>
                <a:cs typeface="Arial"/>
              </a:rPr>
              <a:t> in</a:t>
            </a:r>
            <a:r>
              <a:rPr lang="en-US" sz="1800">
                <a:solidFill>
                  <a:srgbClr val="000000"/>
                </a:solidFill>
                <a:latin typeface="Arial"/>
                <a:cs typeface="Arial"/>
              </a:rPr>
              <a:t> language interactions result in</a:t>
            </a:r>
            <a:r>
              <a:rPr lang="en-US" sz="1800" b="0" i="0" u="none" strike="noStrike">
                <a:solidFill>
                  <a:srgbClr val="000000"/>
                </a:solidFill>
                <a:effectLst/>
                <a:latin typeface="Arial"/>
                <a:cs typeface="Arial"/>
              </a:rPr>
              <a:t> so many positive teacher and child outcomes.</a:t>
            </a:r>
            <a:r>
              <a:rPr lang="en-US" sz="1800">
                <a:solidFill>
                  <a:srgbClr val="000000"/>
                </a:solidFill>
                <a:latin typeface="Arial"/>
                <a:cs typeface="Arial"/>
              </a:rPr>
              <a:t> Multiple independent program evaluations have proven this to be true, so LENA Grow is officially what we can call an "evidence-based" program.</a:t>
            </a:r>
            <a:endParaRPr lang="en-US" sz="2800" b="0">
              <a:effectLst/>
              <a:latin typeface="Arial"/>
              <a:cs typeface="Arial"/>
            </a:endParaRPr>
          </a:p>
          <a:p>
            <a:pPr rtl="0">
              <a:spcBef>
                <a:spcPts val="0"/>
              </a:spcBef>
              <a:spcAft>
                <a:spcPts val="0"/>
              </a:spcAft>
            </a:pPr>
            <a:br>
              <a:rPr lang="en-US" sz="2800" b="0">
                <a:effectLst/>
                <a:cs typeface="+mn-lt"/>
              </a:rPr>
            </a:br>
            <a:r>
              <a:rPr lang="en-US" sz="1800" b="0" i="0" u="none" strike="noStrike">
                <a:solidFill>
                  <a:srgbClr val="000000"/>
                </a:solidFill>
                <a:effectLst/>
                <a:latin typeface="Arial"/>
                <a:cs typeface="Arial"/>
              </a:rPr>
              <a:t>Teacher outcomes:</a:t>
            </a:r>
            <a:endParaRPr lang="en-US" sz="2800" b="0">
              <a:effectLst/>
              <a:latin typeface="Arial"/>
              <a:cs typeface="Arial"/>
            </a:endParaRPr>
          </a:p>
          <a:p>
            <a:pPr fontAlgn="base">
              <a:buFont typeface="Arial" panose="020B0604020202020204" pitchFamily="34" charset="0"/>
              <a:buChar char="•"/>
            </a:pPr>
            <a:r>
              <a:rPr lang="en-US" sz="1800">
                <a:solidFill>
                  <a:srgbClr val="000000"/>
                </a:solidFill>
                <a:latin typeface="Arial"/>
                <a:cs typeface="Arial"/>
              </a:rPr>
              <a:t> </a:t>
            </a:r>
            <a:r>
              <a:rPr lang="en-US" sz="1800" b="1">
                <a:solidFill>
                  <a:srgbClr val="000000"/>
                </a:solidFill>
                <a:latin typeface="Arial"/>
                <a:cs typeface="Arial"/>
              </a:rPr>
              <a:t>Improved classroom equity</a:t>
            </a:r>
            <a:r>
              <a:rPr lang="en-US" sz="1800">
                <a:solidFill>
                  <a:srgbClr val="000000"/>
                </a:solidFill>
                <a:latin typeface="Arial"/>
                <a:cs typeface="Arial"/>
              </a:rPr>
              <a:t>: On</a:t>
            </a:r>
            <a:r>
              <a:rPr lang="en-US" sz="1800" b="0" i="0" u="none" strike="noStrike">
                <a:solidFill>
                  <a:srgbClr val="000000"/>
                </a:solidFill>
                <a:effectLst/>
                <a:latin typeface="Arial"/>
                <a:cs typeface="Arial"/>
              </a:rPr>
              <a:t> average, children who enter the program experiencing the </a:t>
            </a:r>
            <a:r>
              <a:rPr lang="en-US" sz="1800" b="1" i="0" u="none" strike="noStrike">
                <a:solidFill>
                  <a:srgbClr val="000000"/>
                </a:solidFill>
                <a:effectLst/>
                <a:latin typeface="Arial"/>
                <a:cs typeface="Arial"/>
              </a:rPr>
              <a:t>least</a:t>
            </a:r>
            <a:r>
              <a:rPr lang="en-US" sz="1800" b="0" i="0" u="none" strike="noStrike">
                <a:solidFill>
                  <a:srgbClr val="000000"/>
                </a:solidFill>
                <a:effectLst/>
                <a:latin typeface="Arial"/>
                <a:cs typeface="Arial"/>
              </a:rPr>
              <a:t> amount of interaction experience </a:t>
            </a:r>
            <a:r>
              <a:rPr lang="en-US" sz="1800" b="1" i="0" u="none" strike="noStrike">
                <a:solidFill>
                  <a:srgbClr val="000000"/>
                </a:solidFill>
                <a:effectLst/>
                <a:latin typeface="Arial"/>
                <a:cs typeface="Arial"/>
              </a:rPr>
              <a:t>58% more</a:t>
            </a:r>
            <a:r>
              <a:rPr lang="en-US" sz="1800" b="0" i="0" u="none" strike="noStrike">
                <a:solidFill>
                  <a:srgbClr val="000000"/>
                </a:solidFill>
                <a:effectLst/>
                <a:latin typeface="Arial"/>
                <a:cs typeface="Arial"/>
              </a:rPr>
              <a:t> conversational turns by the end of the program.</a:t>
            </a:r>
          </a:p>
          <a:p>
            <a:pPr fontAlgn="base">
              <a:buFont typeface="Arial" panose="020B0604020202020204" pitchFamily="34" charset="0"/>
              <a:buChar char="•"/>
            </a:pPr>
            <a:r>
              <a:rPr lang="en-US" sz="1800">
                <a:solidFill>
                  <a:srgbClr val="000000"/>
                </a:solidFill>
                <a:latin typeface="Arial"/>
                <a:cs typeface="Arial"/>
              </a:rPr>
              <a:t> </a:t>
            </a:r>
            <a:r>
              <a:rPr lang="en-US" sz="1800" b="1">
                <a:solidFill>
                  <a:srgbClr val="000000"/>
                </a:solidFill>
                <a:latin typeface="Arial"/>
                <a:cs typeface="Arial"/>
              </a:rPr>
              <a:t>Increased CLASS Scores</a:t>
            </a:r>
            <a:r>
              <a:rPr lang="en-US" sz="1800">
                <a:solidFill>
                  <a:srgbClr val="000000"/>
                </a:solidFill>
                <a:latin typeface="Arial"/>
                <a:cs typeface="Arial"/>
              </a:rPr>
              <a:t>: Evaluations</a:t>
            </a:r>
            <a:r>
              <a:rPr lang="en-US" sz="1800" b="0" i="0" u="none" strike="noStrike">
                <a:solidFill>
                  <a:srgbClr val="000000"/>
                </a:solidFill>
                <a:effectLst/>
                <a:latin typeface="Arial"/>
                <a:cs typeface="Arial"/>
              </a:rPr>
              <a:t> consistently show</a:t>
            </a:r>
            <a:r>
              <a:rPr lang="en-US" sz="1800">
                <a:solidFill>
                  <a:srgbClr val="000000"/>
                </a:solidFill>
                <a:latin typeface="Arial"/>
                <a:cs typeface="Arial"/>
              </a:rPr>
              <a:t> </a:t>
            </a:r>
            <a:r>
              <a:rPr lang="en-US" sz="1800" b="1">
                <a:solidFill>
                  <a:srgbClr val="000000"/>
                </a:solidFill>
                <a:latin typeface="Arial"/>
                <a:cs typeface="Arial"/>
              </a:rPr>
              <a:t>notable improvements</a:t>
            </a:r>
            <a:r>
              <a:rPr lang="en-US" sz="1800" b="0" i="0" u="none" strike="noStrike">
                <a:solidFill>
                  <a:srgbClr val="000000"/>
                </a:solidFill>
                <a:effectLst/>
                <a:latin typeface="Arial"/>
                <a:cs typeface="Arial"/>
              </a:rPr>
              <a:t> in historically low CLASS dimensions.</a:t>
            </a:r>
          </a:p>
          <a:p>
            <a:pPr fontAlgn="base">
              <a:buFont typeface="Arial" panose="020B0604020202020204" pitchFamily="34" charset="0"/>
              <a:buChar char="•"/>
            </a:pPr>
            <a:r>
              <a:rPr lang="en-US" sz="1800">
                <a:solidFill>
                  <a:srgbClr val="000000"/>
                </a:solidFill>
                <a:latin typeface="Arial"/>
                <a:cs typeface="Arial"/>
              </a:rPr>
              <a:t> </a:t>
            </a:r>
            <a:r>
              <a:rPr lang="en-US" sz="1800" b="1">
                <a:solidFill>
                  <a:srgbClr val="000000"/>
                </a:solidFill>
                <a:latin typeface="Arial"/>
                <a:cs typeface="Arial"/>
              </a:rPr>
              <a:t>More Positive Teacher Outlook</a:t>
            </a:r>
            <a:r>
              <a:rPr lang="en-US" sz="1800">
                <a:solidFill>
                  <a:srgbClr val="000000"/>
                </a:solidFill>
                <a:latin typeface="Arial"/>
                <a:cs typeface="Arial"/>
              </a:rPr>
              <a:t>: LENA</a:t>
            </a:r>
            <a:r>
              <a:rPr lang="en-US" sz="1800" b="0" i="0" u="none" strike="noStrike">
                <a:solidFill>
                  <a:srgbClr val="000000"/>
                </a:solidFill>
                <a:effectLst/>
                <a:latin typeface="Arial"/>
                <a:cs typeface="Arial"/>
              </a:rPr>
              <a:t> Grow Teacher Perception Survey shows </a:t>
            </a:r>
            <a:r>
              <a:rPr lang="en-US" sz="1800" b="1" i="0" u="none" strike="noStrike">
                <a:solidFill>
                  <a:srgbClr val="000000"/>
                </a:solidFill>
                <a:effectLst/>
                <a:latin typeface="Arial"/>
                <a:cs typeface="Arial"/>
              </a:rPr>
              <a:t>significant increases</a:t>
            </a:r>
            <a:r>
              <a:rPr lang="en-US" sz="1800" b="0" i="0" u="none" strike="noStrike">
                <a:solidFill>
                  <a:srgbClr val="000000"/>
                </a:solidFill>
                <a:effectLst/>
                <a:latin typeface="Arial"/>
                <a:cs typeface="Arial"/>
              </a:rPr>
              <a:t> in self-efficacy, job satisfaction, and beliefs and actions that support equitable language development.</a:t>
            </a:r>
            <a:r>
              <a:rPr lang="en-US" sz="1800">
                <a:solidFill>
                  <a:srgbClr val="000000"/>
                </a:solidFill>
                <a:latin typeface="Arial"/>
                <a:cs typeface="Arial"/>
              </a:rPr>
              <a:t> That includes a reduction in teacher stress.</a:t>
            </a:r>
            <a:endParaRPr lang="en-US" sz="1800" b="0" i="0" u="none" strike="noStrike">
              <a:solidFill>
                <a:srgbClr val="000000"/>
              </a:solidFill>
              <a:effectLst/>
              <a:latin typeface="Arial"/>
              <a:cs typeface="Arial"/>
            </a:endParaRPr>
          </a:p>
          <a:p>
            <a:pPr rtl="0">
              <a:spcBef>
                <a:spcPts val="0"/>
              </a:spcBef>
              <a:spcAft>
                <a:spcPts val="0"/>
              </a:spcAft>
            </a:pPr>
            <a:br>
              <a:rPr lang="en-US" sz="1800" b="0" i="0" u="none" strike="noStrike">
                <a:effectLst/>
                <a:latin typeface="Arial" panose="020B0604020202020204" pitchFamily="34" charset="0"/>
                <a:cs typeface="Arial"/>
              </a:rPr>
            </a:br>
            <a:r>
              <a:rPr lang="en-US" sz="1800" b="0" i="0" u="none" strike="noStrike">
                <a:solidFill>
                  <a:srgbClr val="000000"/>
                </a:solidFill>
                <a:effectLst/>
                <a:latin typeface="Arial"/>
                <a:cs typeface="Arial"/>
              </a:rPr>
              <a:t>Child outcomes:</a:t>
            </a:r>
            <a:endParaRPr lang="en-US" sz="2800" b="0">
              <a:effectLst/>
              <a:latin typeface="Arial"/>
              <a:cs typeface="Arial"/>
            </a:endParaRPr>
          </a:p>
          <a:p>
            <a:pPr fontAlgn="base">
              <a:buFont typeface="Arial" panose="020B0604020202020204" pitchFamily="34" charset="0"/>
              <a:buChar char="•"/>
            </a:pPr>
            <a:r>
              <a:rPr lang="en-US" sz="1800">
                <a:solidFill>
                  <a:srgbClr val="000000"/>
                </a:solidFill>
                <a:latin typeface="Arial"/>
                <a:cs typeface="Arial"/>
              </a:rPr>
              <a:t> </a:t>
            </a:r>
            <a:r>
              <a:rPr lang="en-US" sz="1800" b="1">
                <a:solidFill>
                  <a:srgbClr val="000000"/>
                </a:solidFill>
                <a:latin typeface="Arial"/>
                <a:cs typeface="Arial"/>
              </a:rPr>
              <a:t>Improved social-emotional skills:</a:t>
            </a:r>
            <a:r>
              <a:rPr lang="en-US" sz="1800">
                <a:solidFill>
                  <a:srgbClr val="000000"/>
                </a:solidFill>
                <a:latin typeface="Arial"/>
                <a:cs typeface="Arial"/>
              </a:rPr>
              <a:t> In</a:t>
            </a:r>
            <a:r>
              <a:rPr lang="en-US" sz="1800" b="0" i="0" u="none" strike="noStrike">
                <a:solidFill>
                  <a:srgbClr val="000000"/>
                </a:solidFill>
                <a:effectLst/>
                <a:latin typeface="Arial"/>
                <a:cs typeface="Arial"/>
              </a:rPr>
              <a:t> one evaluation, children participating in LENA Grow show </a:t>
            </a:r>
            <a:r>
              <a:rPr lang="en-US" sz="1800" b="1" i="0" u="none" strike="noStrike">
                <a:solidFill>
                  <a:srgbClr val="000000"/>
                </a:solidFill>
                <a:effectLst/>
                <a:latin typeface="Arial"/>
                <a:cs typeface="Arial"/>
              </a:rPr>
              <a:t>significant pre/post increase</a:t>
            </a:r>
            <a:r>
              <a:rPr lang="en-US" sz="1800" b="0" i="0" u="none" strike="noStrike">
                <a:solidFill>
                  <a:srgbClr val="000000"/>
                </a:solidFill>
                <a:effectLst/>
                <a:latin typeface="Arial"/>
                <a:cs typeface="Arial"/>
              </a:rPr>
              <a:t> on all DECA domains, moving from the </a:t>
            </a:r>
            <a:r>
              <a:rPr lang="en-US" sz="1800" b="1" i="0" u="none" strike="noStrike">
                <a:solidFill>
                  <a:srgbClr val="000000"/>
                </a:solidFill>
                <a:effectLst/>
                <a:latin typeface="Arial"/>
                <a:cs typeface="Arial"/>
              </a:rPr>
              <a:t>36th to 61st percentile</a:t>
            </a:r>
            <a:r>
              <a:rPr lang="en-US" sz="1800" b="0" i="0" u="none" strike="noStrike">
                <a:solidFill>
                  <a:srgbClr val="000000"/>
                </a:solidFill>
                <a:effectLst/>
                <a:latin typeface="Arial"/>
                <a:cs typeface="Arial"/>
              </a:rPr>
              <a:t> in the domain of Attachment/Relationships.</a:t>
            </a:r>
          </a:p>
          <a:p>
            <a:pPr fontAlgn="base">
              <a:buFont typeface="Arial" panose="020B0604020202020204" pitchFamily="34" charset="0"/>
              <a:buChar char="•"/>
            </a:pPr>
            <a:r>
              <a:rPr lang="en-US" sz="1800">
                <a:solidFill>
                  <a:srgbClr val="000000"/>
                </a:solidFill>
                <a:latin typeface="Arial"/>
                <a:cs typeface="Arial"/>
              </a:rPr>
              <a:t> </a:t>
            </a:r>
            <a:r>
              <a:rPr lang="en-US" sz="1800" b="1">
                <a:solidFill>
                  <a:srgbClr val="000000"/>
                </a:solidFill>
                <a:latin typeface="Arial"/>
                <a:cs typeface="Arial"/>
              </a:rPr>
              <a:t>Improved Child Assessments</a:t>
            </a:r>
            <a:r>
              <a:rPr lang="en-US" sz="1800">
                <a:solidFill>
                  <a:srgbClr val="000000"/>
                </a:solidFill>
                <a:latin typeface="Arial"/>
                <a:cs typeface="Arial"/>
              </a:rPr>
              <a:t>: In</a:t>
            </a:r>
            <a:r>
              <a:rPr lang="en-US" sz="1800" b="0" i="0" u="none" strike="noStrike">
                <a:solidFill>
                  <a:srgbClr val="000000"/>
                </a:solidFill>
                <a:effectLst/>
                <a:latin typeface="Arial"/>
                <a:cs typeface="Arial"/>
              </a:rPr>
              <a:t> </a:t>
            </a:r>
            <a:r>
              <a:rPr lang="en-US" sz="1800">
                <a:solidFill>
                  <a:srgbClr val="000000"/>
                </a:solidFill>
                <a:latin typeface="Arial"/>
                <a:cs typeface="Arial"/>
              </a:rPr>
              <a:t>several evaluations</a:t>
            </a:r>
            <a:r>
              <a:rPr lang="en-US" sz="1800" b="0" i="0" u="none" strike="noStrike">
                <a:solidFill>
                  <a:srgbClr val="000000"/>
                </a:solidFill>
                <a:effectLst/>
                <a:latin typeface="Arial"/>
                <a:cs typeface="Arial"/>
              </a:rPr>
              <a:t>, children experienced </a:t>
            </a:r>
            <a:r>
              <a:rPr lang="en-US" sz="1800" b="1" i="0" u="none" strike="noStrike">
                <a:solidFill>
                  <a:srgbClr val="000000"/>
                </a:solidFill>
                <a:effectLst/>
                <a:latin typeface="Arial"/>
                <a:cs typeface="Arial"/>
              </a:rPr>
              <a:t>increases in TS Gold assessment scores</a:t>
            </a:r>
            <a:r>
              <a:rPr lang="en-US" sz="1800" b="0" i="0" u="none" strike="noStrike">
                <a:solidFill>
                  <a:srgbClr val="000000"/>
                </a:solidFill>
                <a:effectLst/>
                <a:latin typeface="Arial"/>
                <a:cs typeface="Arial"/>
              </a:rPr>
              <a:t>, and those who achieved the </a:t>
            </a:r>
            <a:r>
              <a:rPr lang="en-US" sz="1800" b="1" i="0" u="none" strike="noStrike">
                <a:solidFill>
                  <a:srgbClr val="000000"/>
                </a:solidFill>
                <a:effectLst/>
                <a:latin typeface="Arial"/>
                <a:cs typeface="Arial"/>
              </a:rPr>
              <a:t>highest increases</a:t>
            </a:r>
            <a:r>
              <a:rPr lang="en-US" sz="1800" b="0" i="0" u="none" strike="noStrike">
                <a:solidFill>
                  <a:srgbClr val="000000"/>
                </a:solidFill>
                <a:effectLst/>
                <a:latin typeface="Arial"/>
                <a:cs typeface="Arial"/>
              </a:rPr>
              <a:t> also </a:t>
            </a:r>
            <a:r>
              <a:rPr lang="en-US" sz="1800" b="1" i="0" u="none" strike="noStrike">
                <a:solidFill>
                  <a:srgbClr val="000000"/>
                </a:solidFill>
                <a:effectLst/>
                <a:latin typeface="Arial"/>
                <a:cs typeface="Arial"/>
              </a:rPr>
              <a:t>experienced the greatest average increases in conversational turns</a:t>
            </a:r>
            <a:r>
              <a:rPr lang="en-US" sz="1800" b="0" i="0" u="none" strike="noStrike">
                <a:solidFill>
                  <a:srgbClr val="000000"/>
                </a:solidFill>
                <a:effectLst/>
                <a:latin typeface="Arial"/>
                <a:cs typeface="Arial"/>
              </a:rPr>
              <a:t>.</a:t>
            </a:r>
          </a:p>
          <a:p>
            <a:pPr fontAlgn="base">
              <a:buFont typeface="Arial" panose="020B0604020202020204" pitchFamily="34" charset="0"/>
              <a:buChar char="•"/>
            </a:pPr>
            <a:r>
              <a:rPr lang="en-US" sz="1800">
                <a:solidFill>
                  <a:srgbClr val="000000"/>
                </a:solidFill>
                <a:latin typeface="Arial"/>
                <a:cs typeface="Arial"/>
              </a:rPr>
              <a:t> </a:t>
            </a:r>
            <a:r>
              <a:rPr lang="en-US" sz="1800" b="1">
                <a:solidFill>
                  <a:srgbClr val="000000"/>
                </a:solidFill>
                <a:latin typeface="Arial"/>
                <a:cs typeface="Arial"/>
              </a:rPr>
              <a:t>Accelerated Language Development</a:t>
            </a:r>
            <a:r>
              <a:rPr lang="en-US" sz="1800">
                <a:solidFill>
                  <a:srgbClr val="000000"/>
                </a:solidFill>
                <a:latin typeface="Arial"/>
                <a:cs typeface="Arial"/>
              </a:rPr>
              <a:t>: In</a:t>
            </a:r>
            <a:r>
              <a:rPr lang="en-US" sz="1800" b="0" i="0" u="none" strike="noStrike">
                <a:solidFill>
                  <a:srgbClr val="000000"/>
                </a:solidFill>
                <a:effectLst/>
                <a:latin typeface="Arial"/>
                <a:cs typeface="Arial"/>
              </a:rPr>
              <a:t> one evaluation, children who participated in LENA Grow </a:t>
            </a:r>
            <a:r>
              <a:rPr lang="en-US" sz="1800">
                <a:solidFill>
                  <a:srgbClr val="000000"/>
                </a:solidFill>
                <a:latin typeface="Arial"/>
                <a:cs typeface="Arial"/>
              </a:rPr>
              <a:t>g</a:t>
            </a:r>
            <a:r>
              <a:rPr lang="en-US" sz="1800" b="1">
                <a:solidFill>
                  <a:srgbClr val="000000"/>
                </a:solidFill>
                <a:latin typeface="Arial"/>
                <a:cs typeface="Arial"/>
              </a:rPr>
              <a:t>ained </a:t>
            </a:r>
            <a:r>
              <a:rPr lang="en-US" sz="1800" b="1" i="0" u="none" strike="noStrike">
                <a:solidFill>
                  <a:srgbClr val="000000"/>
                </a:solidFill>
                <a:effectLst/>
                <a:latin typeface="Arial"/>
                <a:cs typeface="Arial"/>
              </a:rPr>
              <a:t>nearly 1.5 months</a:t>
            </a:r>
            <a:r>
              <a:rPr lang="en-US" sz="1800" b="0" i="0" u="none" strike="noStrike">
                <a:solidFill>
                  <a:srgbClr val="000000"/>
                </a:solidFill>
                <a:effectLst/>
                <a:latin typeface="Arial"/>
                <a:cs typeface="Arial"/>
              </a:rPr>
              <a:t> in developmental age for every month between their pre and post Developmental Snapshots</a:t>
            </a:r>
            <a:r>
              <a:rPr lang="en-US" sz="1800">
                <a:solidFill>
                  <a:srgbClr val="000000"/>
                </a:solidFill>
                <a:latin typeface="Arial"/>
                <a:cs typeface="Arial"/>
              </a:rPr>
              <a:t>.</a:t>
            </a:r>
            <a:endParaRPr lang="en-US">
              <a:latin typeface="Arial"/>
              <a:cs typeface="Arial"/>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5</a:t>
            </a:fld>
            <a:endParaRPr lang="en-US"/>
          </a:p>
        </p:txBody>
      </p:sp>
    </p:spTree>
    <p:extLst>
      <p:ext uri="{BB962C8B-B14F-4D97-AF65-F5344CB8AC3E}">
        <p14:creationId xmlns:p14="http://schemas.microsoft.com/office/powerpoint/2010/main" val="346368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a part of something great! Since 2016, more than 6,500 educators and 25,000 children have participated in LENA Grow</a:t>
            </a:r>
            <a:r>
              <a:rPr lang="en-US" b="0" u="none" strike="noStrike">
                <a:effectLst/>
              </a:rPr>
              <a:t>, </a:t>
            </a:r>
            <a:r>
              <a:rPr lang="en-US"/>
              <a:t>in 32 states and Washington D.C., as well as Australia and New Zealand.</a:t>
            </a:r>
          </a:p>
          <a:p>
            <a:endParaRPr lang="en-US" sz="1800" i="1">
              <a:latin typeface="Arial"/>
              <a:cs typeface="Arial"/>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6</a:t>
            </a:fld>
            <a:endParaRPr lang="en-US"/>
          </a:p>
        </p:txBody>
      </p:sp>
    </p:spTree>
    <p:extLst>
      <p:ext uri="{BB962C8B-B14F-4D97-AF65-F5344CB8AC3E}">
        <p14:creationId xmlns:p14="http://schemas.microsoft.com/office/powerpoint/2010/main" val="102656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1" u="none" strike="noStrike">
                <a:solidFill>
                  <a:srgbClr val="000000"/>
                </a:solidFill>
                <a:effectLst/>
                <a:latin typeface="Arial"/>
                <a:cs typeface="Arial"/>
              </a:rPr>
              <a:t>Introduce and explain your specific program to stakeholders/fundraisers. </a:t>
            </a:r>
            <a:endParaRPr lang="en-US" b="0" i="1">
              <a:effectLst/>
              <a:latin typeface="Arial"/>
              <a:cs typeface="Arial"/>
            </a:endParaRPr>
          </a:p>
          <a:p>
            <a:pPr rtl="0" fontAlgn="base">
              <a:spcBef>
                <a:spcPts val="0"/>
              </a:spcBef>
              <a:spcAft>
                <a:spcPts val="0"/>
              </a:spcAft>
              <a:buFont typeface="Arial" panose="020B0604020202020204" pitchFamily="34" charset="0"/>
              <a:buChar char="•"/>
            </a:pPr>
            <a:r>
              <a:rPr lang="en-US" sz="1200" b="0" i="1" u="none" strike="noStrike">
                <a:solidFill>
                  <a:srgbClr val="000000"/>
                </a:solidFill>
                <a:effectLst/>
                <a:latin typeface="Arial"/>
                <a:cs typeface="Arial"/>
              </a:rPr>
              <a:t>Why did you choose to implement the LENA Grow program?</a:t>
            </a:r>
          </a:p>
          <a:p>
            <a:pPr rtl="0" fontAlgn="base">
              <a:spcBef>
                <a:spcPts val="0"/>
              </a:spcBef>
              <a:spcAft>
                <a:spcPts val="0"/>
              </a:spcAft>
              <a:buFont typeface="Arial" panose="020B0604020202020204" pitchFamily="34" charset="0"/>
              <a:buChar char="•"/>
            </a:pPr>
            <a:r>
              <a:rPr lang="en-US" sz="1200" b="0" i="1" u="none" strike="noStrike">
                <a:solidFill>
                  <a:srgbClr val="000000"/>
                </a:solidFill>
                <a:effectLst/>
                <a:latin typeface="Arial"/>
                <a:cs typeface="Arial"/>
              </a:rPr>
              <a:t>How does the work you do effectively achieve your mission?</a:t>
            </a:r>
          </a:p>
          <a:p>
            <a:pPr rtl="0" fontAlgn="base">
              <a:spcBef>
                <a:spcPts val="0"/>
              </a:spcBef>
              <a:spcAft>
                <a:spcPts val="0"/>
              </a:spcAft>
              <a:buFont typeface="Arial" panose="020B0604020202020204" pitchFamily="34" charset="0"/>
              <a:buChar char="•"/>
            </a:pPr>
            <a:r>
              <a:rPr lang="en-US" sz="1200" b="0" i="1" u="none" strike="noStrike">
                <a:solidFill>
                  <a:srgbClr val="000000"/>
                </a:solidFill>
                <a:effectLst/>
                <a:latin typeface="Arial"/>
                <a:cs typeface="Arial"/>
              </a:rPr>
              <a:t>Emphasize one or two key features or insights.</a:t>
            </a:r>
          </a:p>
          <a:p>
            <a:endParaRPr lang="en-US"/>
          </a:p>
          <a:p>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7</a:t>
            </a:fld>
            <a:endParaRPr lang="en-US"/>
          </a:p>
        </p:txBody>
      </p:sp>
    </p:spTree>
    <p:extLst>
      <p:ext uri="{BB962C8B-B14F-4D97-AF65-F5344CB8AC3E}">
        <p14:creationId xmlns:p14="http://schemas.microsoft.com/office/powerpoint/2010/main" val="79967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1" u="none" strike="noStrike">
                <a:solidFill>
                  <a:srgbClr val="000000"/>
                </a:solidFill>
                <a:effectLst/>
                <a:latin typeface="Arial"/>
                <a:cs typeface="Arial"/>
              </a:rPr>
              <a:t>Milestone journey (3 steps)</a:t>
            </a:r>
            <a:endParaRPr lang="en-US" b="0" i="1">
              <a:effectLst/>
              <a:latin typeface="Arial"/>
              <a:cs typeface="Arial"/>
            </a:endParaRPr>
          </a:p>
          <a:p>
            <a:pPr rtl="0">
              <a:spcBef>
                <a:spcPts val="0"/>
              </a:spcBef>
              <a:spcAft>
                <a:spcPts val="0"/>
              </a:spcAft>
            </a:pPr>
            <a:br>
              <a:rPr lang="en-US" b="0" i="1">
                <a:effectLst/>
                <a:cs typeface="+mn-lt"/>
              </a:rPr>
            </a:br>
            <a:r>
              <a:rPr lang="en-US" sz="1800" b="0" i="1" u="none" strike="noStrike">
                <a:solidFill>
                  <a:srgbClr val="000000"/>
                </a:solidFill>
                <a:effectLst/>
                <a:latin typeface="Arial"/>
                <a:cs typeface="Arial"/>
              </a:rPr>
              <a:t>Add any other milestones of interest. Did you partner with any community organizations? Host or participate in any community events?</a:t>
            </a:r>
            <a:br>
              <a:rPr lang="en-US" sz="1800" b="0" i="1" u="none" strike="noStrike">
                <a:effectLst/>
                <a:latin typeface="Arial" panose="020B0604020202020204" pitchFamily="34" charset="0"/>
                <a:cs typeface="Arial"/>
              </a:rPr>
            </a:br>
            <a:r>
              <a:rPr lang="en-US" sz="1800" b="0" i="1" u="none" strike="noStrike">
                <a:solidFill>
                  <a:srgbClr val="000000"/>
                </a:solidFill>
                <a:effectLst/>
                <a:latin typeface="Arial"/>
                <a:cs typeface="Arial"/>
              </a:rPr>
              <a:t>Other LENA Grow partner examples:</a:t>
            </a:r>
            <a:br>
              <a:rPr lang="en-US" sz="1800" b="0" i="1" u="none" strike="noStrike">
                <a:effectLst/>
                <a:latin typeface="Arial" panose="020B0604020202020204" pitchFamily="34" charset="0"/>
                <a:cs typeface="Arial"/>
              </a:rPr>
            </a:br>
            <a:r>
              <a:rPr lang="en-US" sz="1800" b="0" i="1" u="none" strike="noStrike">
                <a:solidFill>
                  <a:srgbClr val="000000"/>
                </a:solidFill>
                <a:effectLst/>
                <a:latin typeface="Arial"/>
                <a:cs typeface="Arial"/>
              </a:rPr>
              <a:t>• Hosting podcast.</a:t>
            </a:r>
            <a:endParaRPr lang="en-US" b="0" i="1">
              <a:effectLst/>
              <a:latin typeface="Arial"/>
              <a:cs typeface="Arial"/>
            </a:endParaRPr>
          </a:p>
          <a:p>
            <a:pPr rtl="0">
              <a:spcBef>
                <a:spcPts val="0"/>
              </a:spcBef>
              <a:spcAft>
                <a:spcPts val="0"/>
              </a:spcAft>
            </a:pPr>
            <a:r>
              <a:rPr lang="en-US" sz="1800" b="0" i="1" u="none" strike="noStrike">
                <a:solidFill>
                  <a:srgbClr val="000000"/>
                </a:solidFill>
                <a:effectLst/>
                <a:latin typeface="Arial"/>
                <a:cs typeface="Arial"/>
              </a:rPr>
              <a:t>• Introducing new community resources.</a:t>
            </a:r>
            <a:endParaRPr lang="en-US" b="0" i="1">
              <a:effectLst/>
              <a:latin typeface="Arial"/>
              <a:cs typeface="Arial"/>
            </a:endParaRPr>
          </a:p>
          <a:p>
            <a:pPr rtl="0">
              <a:spcBef>
                <a:spcPts val="0"/>
              </a:spcBef>
              <a:spcAft>
                <a:spcPts val="0"/>
              </a:spcAft>
            </a:pPr>
            <a:r>
              <a:rPr lang="en-US" sz="1800" b="0" i="1" u="none" strike="noStrike">
                <a:solidFill>
                  <a:srgbClr val="000000"/>
                </a:solidFill>
                <a:effectLst/>
                <a:latin typeface="Arial"/>
                <a:cs typeface="Arial"/>
              </a:rPr>
              <a:t>• Summer programs for families.</a:t>
            </a:r>
            <a:endParaRPr lang="en-US" b="0" i="1">
              <a:effectLst/>
              <a:latin typeface="Arial"/>
              <a:cs typeface="Arial"/>
            </a:endParaRPr>
          </a:p>
          <a:p>
            <a:br>
              <a:rPr lang="en-US">
                <a:cs typeface="+mn-lt"/>
              </a:rPr>
            </a:br>
            <a:endParaRPr lang="en-US"/>
          </a:p>
        </p:txBody>
      </p:sp>
      <p:sp>
        <p:nvSpPr>
          <p:cNvPr id="4" name="Slide Number Placeholder 3"/>
          <p:cNvSpPr>
            <a:spLocks noGrp="1"/>
          </p:cNvSpPr>
          <p:nvPr>
            <p:ph type="sldNum" sz="quarter" idx="5"/>
          </p:nvPr>
        </p:nvSpPr>
        <p:spPr/>
        <p:txBody>
          <a:bodyPr/>
          <a:lstStyle/>
          <a:p>
            <a:fld id="{C0C65698-33FF-4660-892F-797C45BA431F}" type="slidenum">
              <a:rPr lang="en-US" smtClean="0"/>
              <a:t>8</a:t>
            </a:fld>
            <a:endParaRPr lang="en-US"/>
          </a:p>
        </p:txBody>
      </p:sp>
    </p:spTree>
    <p:extLst>
      <p:ext uri="{BB962C8B-B14F-4D97-AF65-F5344CB8AC3E}">
        <p14:creationId xmlns:p14="http://schemas.microsoft.com/office/powerpoint/2010/main" val="22545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dirty="0">
                <a:solidFill>
                  <a:srgbClr val="000000"/>
                </a:solidFill>
                <a:effectLst/>
                <a:latin typeface="Arial"/>
                <a:cs typeface="Arial"/>
              </a:rPr>
              <a:t>Think about your statistical data: who you serve, who used the program, what your program provides your community.</a:t>
            </a:r>
            <a:endParaRPr lang="en-US" i="1" dirty="0">
              <a:latin typeface="Arial"/>
              <a:cs typeface="Arial"/>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9</a:t>
            </a:fld>
            <a:endParaRPr lang="en-US"/>
          </a:p>
        </p:txBody>
      </p:sp>
    </p:spTree>
    <p:extLst>
      <p:ext uri="{BB962C8B-B14F-4D97-AF65-F5344CB8AC3E}">
        <p14:creationId xmlns:p14="http://schemas.microsoft.com/office/powerpoint/2010/main" val="321100659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4E222A-4CE8-49A8-82A1-8618860985F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0385"/>
          <a:stretch/>
        </p:blipFill>
        <p:spPr>
          <a:xfrm>
            <a:off x="0" y="575369"/>
            <a:ext cx="12201202" cy="6282632"/>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sp>
        <p:nvSpPr>
          <p:cNvPr id="10" name="Rectangle 9">
            <a:extLst>
              <a:ext uri="{FF2B5EF4-FFF2-40B4-BE49-F238E27FC236}">
                <a16:creationId xmlns:a16="http://schemas.microsoft.com/office/drawing/2014/main" id="{209B1E78-9F97-BE43-AEBD-28CBEC1B7DAC}"/>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0092" y="471679"/>
            <a:ext cx="2358559" cy="985804"/>
          </a:xfrm>
          <a:prstGeom prst="rect">
            <a:avLst/>
          </a:prstGeom>
        </p:spPr>
      </p:pic>
      <p:sp>
        <p:nvSpPr>
          <p:cNvPr id="19" name="Rounded Rectangle 18">
            <a:extLst>
              <a:ext uri="{FF2B5EF4-FFF2-40B4-BE49-F238E27FC236}">
                <a16:creationId xmlns:a16="http://schemas.microsoft.com/office/drawing/2014/main" id="{32F8EB4A-776E-4645-91A9-483408F631C7}"/>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2B44FC6F-8BA3-1D48-81E1-6F99616644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Tree>
    <p:extLst>
      <p:ext uri="{BB962C8B-B14F-4D97-AF65-F5344CB8AC3E}">
        <p14:creationId xmlns:p14="http://schemas.microsoft.com/office/powerpoint/2010/main" val="1767773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picture containing person, indoor, sitting, child&#10;&#10;Description automatically generated">
            <a:extLst>
              <a:ext uri="{FF2B5EF4-FFF2-40B4-BE49-F238E27FC236}">
                <a16:creationId xmlns:a16="http://schemas.microsoft.com/office/drawing/2014/main" id="{A744C3D8-D666-2B48-BA8E-25ADD3B225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025" b="25463"/>
          <a:stretch/>
        </p:blipFill>
        <p:spPr>
          <a:xfrm>
            <a:off x="0" y="1814514"/>
            <a:ext cx="12192000" cy="5086350"/>
          </a:xfrm>
          <a:prstGeom prst="rect">
            <a:avLst/>
          </a:prstGeom>
        </p:spPr>
      </p:pic>
      <p:sp>
        <p:nvSpPr>
          <p:cNvPr id="8" name="Rectangle 7">
            <a:extLst>
              <a:ext uri="{FF2B5EF4-FFF2-40B4-BE49-F238E27FC236}">
                <a16:creationId xmlns:a16="http://schemas.microsoft.com/office/drawing/2014/main" id="{16EAE057-E5EC-5043-BDBE-81D8E0706954}"/>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A2D0DB79-2E9D-7B4C-A04F-BBC107D406CE}"/>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5FBE2DE3-A1C0-224B-8115-9532FD2075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3EC4BC7B-5138-1441-A7C2-6DF1F8AA54DD}"/>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4207378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A52EE56D-8DC5-5F48-9F7D-A2F014487A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8" t="23796" r="-178" b="14172"/>
          <a:stretch/>
        </p:blipFill>
        <p:spPr>
          <a:xfrm>
            <a:off x="0" y="1807027"/>
            <a:ext cx="12213775" cy="5050971"/>
          </a:xfrm>
          <a:prstGeom prst="rect">
            <a:avLst/>
          </a:prstGeom>
        </p:spPr>
      </p:pic>
      <p:sp>
        <p:nvSpPr>
          <p:cNvPr id="8" name="Rectangle 7">
            <a:extLst>
              <a:ext uri="{FF2B5EF4-FFF2-40B4-BE49-F238E27FC236}">
                <a16:creationId xmlns:a16="http://schemas.microsoft.com/office/drawing/2014/main" id="{1825A6D8-C919-8E4F-8724-DD3251F7DB66}"/>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9C0620F-6851-C846-B42D-6FED7281B29D}"/>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3CF93E7D-C9EC-DB46-8236-AF2F08B8F1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50733411-4A88-F445-9649-EBC57EDBA95E}"/>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1251148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ng title_intro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838200" y="6501460"/>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 LENA</a:t>
            </a:r>
          </a:p>
        </p:txBody>
      </p:sp>
      <p:pic>
        <p:nvPicPr>
          <p:cNvPr id="6" name="Picture 5">
            <a:extLst>
              <a:ext uri="{FF2B5EF4-FFF2-40B4-BE49-F238E27FC236}">
                <a16:creationId xmlns:a16="http://schemas.microsoft.com/office/drawing/2014/main" id="{6B2EC350-4E0D-5E40-8DFE-620A02A227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pic>
        <p:nvPicPr>
          <p:cNvPr id="7" name="Picture 6" descr="Icon&#10;&#10;Description automatically generated">
            <a:extLst>
              <a:ext uri="{FF2B5EF4-FFF2-40B4-BE49-F238E27FC236}">
                <a16:creationId xmlns:a16="http://schemas.microsoft.com/office/drawing/2014/main" id="{89F8F6BF-5B6D-7F4E-9905-CEA7925D08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8363" y="114072"/>
            <a:ext cx="1401636" cy="317780"/>
          </a:xfrm>
          <a:prstGeom prst="rect">
            <a:avLst/>
          </a:prstGeom>
        </p:spPr>
      </p:pic>
      <p:pic>
        <p:nvPicPr>
          <p:cNvPr id="8" name="Picture 7" descr="A person sitting on a table&#10;&#10;Description automatically generated">
            <a:extLst>
              <a:ext uri="{FF2B5EF4-FFF2-40B4-BE49-F238E27FC236}">
                <a16:creationId xmlns:a16="http://schemas.microsoft.com/office/drawing/2014/main" id="{3F43009B-B8B1-FF4A-AC47-1CD8C1740B9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b="37654"/>
          <a:stretch/>
        </p:blipFill>
        <p:spPr>
          <a:xfrm>
            <a:off x="0" y="1802922"/>
            <a:ext cx="12195748" cy="5056632"/>
          </a:xfrm>
          <a:prstGeom prst="rect">
            <a:avLst/>
          </a:prstGeom>
        </p:spPr>
      </p:pic>
      <p:sp>
        <p:nvSpPr>
          <p:cNvPr id="13" name="Rectangle 12">
            <a:extLst>
              <a:ext uri="{FF2B5EF4-FFF2-40B4-BE49-F238E27FC236}">
                <a16:creationId xmlns:a16="http://schemas.microsoft.com/office/drawing/2014/main" id="{AB535FF6-FD9A-2C47-9674-A099EED73ADE}"/>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867D825-B981-B248-9668-464C492513BE}"/>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27EEF068-31FC-A04C-B218-B0F091F367C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14" name="Title 1">
            <a:extLst>
              <a:ext uri="{FF2B5EF4-FFF2-40B4-BE49-F238E27FC236}">
                <a16:creationId xmlns:a16="http://schemas.microsoft.com/office/drawing/2014/main" id="{29D24779-5040-3049-8A8F-117B243E9CA9}"/>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2741517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B9CEBD-7CE2-A144-B412-BDA0EA073438}"/>
              </a:ext>
            </a:extLst>
          </p:cNvPr>
          <p:cNvSpPr>
            <a:spLocks noGrp="1"/>
          </p:cNvSpPr>
          <p:nvPr>
            <p:ph type="ftr" sz="quarter" idx="10"/>
          </p:nvPr>
        </p:nvSpPr>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4138616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5BF2712C-7795-A44E-9F15-0F3DB3F781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sp>
        <p:nvSpPr>
          <p:cNvPr id="4" name="Footer Placeholder 3">
            <a:extLst>
              <a:ext uri="{FF2B5EF4-FFF2-40B4-BE49-F238E27FC236}">
                <a16:creationId xmlns:a16="http://schemas.microsoft.com/office/drawing/2014/main" id="{D3C5E431-373E-BD43-AA5C-5335C0F679F6}"/>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12" name="Rectangle 11">
            <a:extLst>
              <a:ext uri="{FF2B5EF4-FFF2-40B4-BE49-F238E27FC236}">
                <a16:creationId xmlns:a16="http://schemas.microsoft.com/office/drawing/2014/main" id="{62D4A285-1E5D-F14A-BA29-6F3C96B1B3C2}"/>
              </a:ext>
            </a:extLst>
          </p:cNvPr>
          <p:cNvSpPr/>
          <p:nvPr userDrawn="1"/>
        </p:nvSpPr>
        <p:spPr>
          <a:xfrm>
            <a:off x="-1683766" y="34264"/>
            <a:ext cx="13685265" cy="502946"/>
          </a:xfrm>
          <a:prstGeom prst="rect">
            <a:avLst/>
          </a:prstGeom>
          <a:gradFill flip="none" rotWithShape="1">
            <a:gsLst>
              <a:gs pos="100000">
                <a:srgbClr val="6163B2"/>
              </a:gs>
              <a:gs pos="49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B850AD4A-A6E2-7C4D-A1A2-EE9DA88420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2971875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p:cNvSpPr>
            <a:spLocks noGrp="1"/>
          </p:cNvSpPr>
          <p:nvPr>
            <p:ph type="title"/>
          </p:nvPr>
        </p:nvSpPr>
        <p:spPr>
          <a:xfrm>
            <a:off x="838200" y="436379"/>
            <a:ext cx="10515600" cy="1325563"/>
          </a:xfrm>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9EE33AB4-0B63-7A44-A614-B759D9E495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sp>
        <p:nvSpPr>
          <p:cNvPr id="2" name="Footer Placeholder 1">
            <a:extLst>
              <a:ext uri="{FF2B5EF4-FFF2-40B4-BE49-F238E27FC236}">
                <a16:creationId xmlns:a16="http://schemas.microsoft.com/office/drawing/2014/main" id="{6D1F913E-31ED-BF4A-BF2B-C6B954D94782}"/>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9" name="Rectangle 8">
            <a:extLst>
              <a:ext uri="{FF2B5EF4-FFF2-40B4-BE49-F238E27FC236}">
                <a16:creationId xmlns:a16="http://schemas.microsoft.com/office/drawing/2014/main" id="{1B8B7C6A-4C08-CD4A-B1C3-B8E9B3162D4E}"/>
              </a:ext>
            </a:extLst>
          </p:cNvPr>
          <p:cNvSpPr/>
          <p:nvPr userDrawn="1"/>
        </p:nvSpPr>
        <p:spPr>
          <a:xfrm>
            <a:off x="-1683766" y="34264"/>
            <a:ext cx="13685265" cy="502946"/>
          </a:xfrm>
          <a:prstGeom prst="rect">
            <a:avLst/>
          </a:prstGeom>
          <a:gradFill flip="none" rotWithShape="1">
            <a:gsLst>
              <a:gs pos="100000">
                <a:srgbClr val="6163B2"/>
              </a:gs>
              <a:gs pos="49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C5749C42-5D00-7740-ACE7-DC0BC10626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3092971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217727" cy="1325563"/>
          </a:xfrm>
        </p:spPr>
        <p:txBody>
          <a:bodyPr/>
          <a:lstStyle>
            <a:lvl1pPr>
              <a:defRPr>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50DB8DA-FB5B-1546-9A91-EEA2D07F5255}"/>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4252480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8313239-E66E-0E4C-9F0F-DB6B8C0A73E9}"/>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120499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7415D8D-30CF-374D-9F87-C5AEFF456AD5}"/>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2847293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7280FE8A-B744-814C-A6D1-C3E4AFDEC691}"/>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211329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56AA03-26BB-40FB-8D1A-89A42B6B1A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493"/>
          <a:stretch/>
        </p:blipFill>
        <p:spPr>
          <a:xfrm>
            <a:off x="0" y="964581"/>
            <a:ext cx="12192000" cy="5893419"/>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
        <p:nvSpPr>
          <p:cNvPr id="7" name="Rectangle 6">
            <a:extLst>
              <a:ext uri="{FF2B5EF4-FFF2-40B4-BE49-F238E27FC236}">
                <a16:creationId xmlns:a16="http://schemas.microsoft.com/office/drawing/2014/main" id="{07BC27AC-3D71-8542-A4C0-ED016D851F86}"/>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A8C27031-9F70-A54B-815D-8DD48E120238}"/>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con&#10;&#10;Description automatically generated">
            <a:extLst>
              <a:ext uri="{FF2B5EF4-FFF2-40B4-BE49-F238E27FC236}">
                <a16:creationId xmlns:a16="http://schemas.microsoft.com/office/drawing/2014/main" id="{247CD802-C1A8-2645-B2A3-AEC0A657FB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Tree>
    <p:extLst>
      <p:ext uri="{BB962C8B-B14F-4D97-AF65-F5344CB8AC3E}">
        <p14:creationId xmlns:p14="http://schemas.microsoft.com/office/powerpoint/2010/main" val="1973957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E9386183-60FE-AF4F-BD2E-9BFA5A4BDD7E}"/>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403369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A26A805-EC92-AD4A-9852-5AC6ED77F90A}"/>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313334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5E892C2-8C60-F84A-9AC5-79BB5608888E}"/>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2182825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CED2031-CF01-AA4C-91BB-0E505A45E05D}"/>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5637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74AD14-D93A-0F45-BE8D-CEB1B784E953}"/>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29572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ruly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075B42-D73F-4D87-9E46-32B44BBF2567}"/>
              </a:ext>
            </a:extLst>
          </p:cNvPr>
          <p:cNvSpPr/>
          <p:nvPr userDrawn="1"/>
        </p:nvSpPr>
        <p:spPr>
          <a:xfrm>
            <a:off x="546847" y="1210235"/>
            <a:ext cx="11008659" cy="48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175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B9CEBD-7CE2-A144-B412-BDA0EA073438}"/>
              </a:ext>
            </a:extLst>
          </p:cNvPr>
          <p:cNvSpPr>
            <a:spLocks noGrp="1"/>
          </p:cNvSpPr>
          <p:nvPr>
            <p:ph type="ftr" sz="quarter" idx="10"/>
          </p:nvPr>
        </p:nvSpPr>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129308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5BF2712C-7795-A44E-9F15-0F3DB3F781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sp>
        <p:nvSpPr>
          <p:cNvPr id="4" name="Footer Placeholder 3">
            <a:extLst>
              <a:ext uri="{FF2B5EF4-FFF2-40B4-BE49-F238E27FC236}">
                <a16:creationId xmlns:a16="http://schemas.microsoft.com/office/drawing/2014/main" id="{D3C5E431-373E-BD43-AA5C-5335C0F679F6}"/>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12" name="Rectangle 11">
            <a:extLst>
              <a:ext uri="{FF2B5EF4-FFF2-40B4-BE49-F238E27FC236}">
                <a16:creationId xmlns:a16="http://schemas.microsoft.com/office/drawing/2014/main" id="{62D4A285-1E5D-F14A-BA29-6F3C96B1B3C2}"/>
              </a:ext>
            </a:extLst>
          </p:cNvPr>
          <p:cNvSpPr/>
          <p:nvPr userDrawn="1"/>
        </p:nvSpPr>
        <p:spPr>
          <a:xfrm>
            <a:off x="-1683766" y="34264"/>
            <a:ext cx="13685265" cy="502946"/>
          </a:xfrm>
          <a:prstGeom prst="rect">
            <a:avLst/>
          </a:prstGeom>
          <a:gradFill flip="none" rotWithShape="1">
            <a:gsLst>
              <a:gs pos="100000">
                <a:srgbClr val="6163B2"/>
              </a:gs>
              <a:gs pos="49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B850AD4A-A6E2-7C4D-A1A2-EE9DA88420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494369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p:cNvSpPr>
            <a:spLocks noGrp="1"/>
          </p:cNvSpPr>
          <p:nvPr>
            <p:ph type="title"/>
          </p:nvPr>
        </p:nvSpPr>
        <p:spPr>
          <a:xfrm>
            <a:off x="838200" y="436379"/>
            <a:ext cx="10515600" cy="1325563"/>
          </a:xfrm>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9EE33AB4-0B63-7A44-A614-B759D9E495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sp>
        <p:nvSpPr>
          <p:cNvPr id="2" name="Footer Placeholder 1">
            <a:extLst>
              <a:ext uri="{FF2B5EF4-FFF2-40B4-BE49-F238E27FC236}">
                <a16:creationId xmlns:a16="http://schemas.microsoft.com/office/drawing/2014/main" id="{6D1F913E-31ED-BF4A-BF2B-C6B954D94782}"/>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9" name="Rectangle 8">
            <a:extLst>
              <a:ext uri="{FF2B5EF4-FFF2-40B4-BE49-F238E27FC236}">
                <a16:creationId xmlns:a16="http://schemas.microsoft.com/office/drawing/2014/main" id="{1B8B7C6A-4C08-CD4A-B1C3-B8E9B3162D4E}"/>
              </a:ext>
            </a:extLst>
          </p:cNvPr>
          <p:cNvSpPr/>
          <p:nvPr userDrawn="1"/>
        </p:nvSpPr>
        <p:spPr>
          <a:xfrm>
            <a:off x="-1683766" y="34264"/>
            <a:ext cx="13685265" cy="502946"/>
          </a:xfrm>
          <a:prstGeom prst="rect">
            <a:avLst/>
          </a:prstGeom>
          <a:gradFill flip="none" rotWithShape="1">
            <a:gsLst>
              <a:gs pos="100000">
                <a:srgbClr val="6163B2"/>
              </a:gs>
              <a:gs pos="49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C5749C42-5D00-7740-ACE7-DC0BC10626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2635357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217727" cy="1325563"/>
          </a:xfrm>
        </p:spPr>
        <p:txBody>
          <a:bodyPr/>
          <a:lstStyle>
            <a:lvl1pPr>
              <a:defRPr>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50DB8DA-FB5B-1546-9A91-EEA2D07F5255}"/>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419215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79DCF9-0F22-8149-98BA-3DFDC5CC85C0}"/>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that is standing in the grass&#10;&#10;Description automatically generated">
            <a:extLst>
              <a:ext uri="{FF2B5EF4-FFF2-40B4-BE49-F238E27FC236}">
                <a16:creationId xmlns:a16="http://schemas.microsoft.com/office/drawing/2014/main" id="{471E5429-9E7D-334F-AD61-1AB2D1BF45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843" b="25115"/>
          <a:stretch/>
        </p:blipFill>
        <p:spPr>
          <a:xfrm flipH="1">
            <a:off x="-1" y="1810140"/>
            <a:ext cx="12199829" cy="5047860"/>
          </a:xfrm>
          <a:prstGeom prst="rect">
            <a:avLst/>
          </a:prstGeom>
        </p:spPr>
      </p:pic>
      <p:sp>
        <p:nvSpPr>
          <p:cNvPr id="7" name="Rounded Rectangle 6">
            <a:extLst>
              <a:ext uri="{FF2B5EF4-FFF2-40B4-BE49-F238E27FC236}">
                <a16:creationId xmlns:a16="http://schemas.microsoft.com/office/drawing/2014/main" id="{CA781128-982F-6547-A282-89A95824A3C5}"/>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E038D67E-28E9-F248-A564-CAF2C94D9E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AC68FC9A-5AD8-DA47-8164-76CE850292DA}"/>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531305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8313239-E66E-0E4C-9F0F-DB6B8C0A73E9}"/>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239690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7415D8D-30CF-374D-9F87-C5AEFF456AD5}"/>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4060658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7280FE8A-B744-814C-A6D1-C3E4AFDEC691}"/>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706880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E9386183-60FE-AF4F-BD2E-9BFA5A4BDD7E}"/>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987216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A26A805-EC92-AD4A-9852-5AC6ED77F90A}"/>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797270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5E892C2-8C60-F84A-9AC5-79BB5608888E}"/>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1778829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CED2031-CF01-AA4C-91BB-0E505A45E05D}"/>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4083921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74AD14-D93A-0F45-BE8D-CEB1B784E953}"/>
              </a:ext>
            </a:extLst>
          </p:cNvPr>
          <p:cNvSpPr>
            <a:spLocks noGrp="1"/>
          </p:cNvSpPr>
          <p:nvPr>
            <p:ph type="ftr" sz="quarter" idx="10"/>
          </p:nvPr>
        </p:nvSpPr>
        <p:spPr>
          <a:xfrm>
            <a:off x="838199" y="6525528"/>
            <a:ext cx="10515599" cy="251057"/>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523165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C78A7F-143C-934C-8E1B-C9D6BB840555}" type="datetime1">
              <a:rPr lang="en-US" smtClean="0"/>
              <a:t>6/18/24</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6634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C11755-FF58-5E48-ADF4-FCCE0A47119F}" type="datetime1">
              <a:rPr lang="en-US" smtClean="0"/>
              <a:t>6/18/24</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Icon&#10;&#10;Description automatically generated">
            <a:extLst>
              <a:ext uri="{FF2B5EF4-FFF2-40B4-BE49-F238E27FC236}">
                <a16:creationId xmlns:a16="http://schemas.microsoft.com/office/drawing/2014/main" id="{F5E0BA98-6A4A-2E49-2F99-C88FB40C7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315900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picture containing person, indoor, sitting, child&#10;&#10;Description automatically generated">
            <a:extLst>
              <a:ext uri="{FF2B5EF4-FFF2-40B4-BE49-F238E27FC236}">
                <a16:creationId xmlns:a16="http://schemas.microsoft.com/office/drawing/2014/main" id="{A744C3D8-D666-2B48-BA8E-25ADD3B225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025" b="25463"/>
          <a:stretch/>
        </p:blipFill>
        <p:spPr>
          <a:xfrm>
            <a:off x="0" y="1814514"/>
            <a:ext cx="12192000" cy="5086350"/>
          </a:xfrm>
          <a:prstGeom prst="rect">
            <a:avLst/>
          </a:prstGeom>
        </p:spPr>
      </p:pic>
      <p:sp>
        <p:nvSpPr>
          <p:cNvPr id="8" name="Rectangle 7">
            <a:extLst>
              <a:ext uri="{FF2B5EF4-FFF2-40B4-BE49-F238E27FC236}">
                <a16:creationId xmlns:a16="http://schemas.microsoft.com/office/drawing/2014/main" id="{16EAE057-E5EC-5043-BDBE-81D8E0706954}"/>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A2D0DB79-2E9D-7B4C-A04F-BBC107D406CE}"/>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5FBE2DE3-A1C0-224B-8115-9532FD2075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3EC4BC7B-5138-1441-A7C2-6DF1F8AA54DD}"/>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4207378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C68FEB-AA1C-7B42-B6B6-8FE17ECFA43B}" type="datetime1">
              <a:rPr lang="en-US" smtClean="0"/>
              <a:t>6/18/24</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Icon&#10;&#10;Description automatically generated">
            <a:extLst>
              <a:ext uri="{FF2B5EF4-FFF2-40B4-BE49-F238E27FC236}">
                <a16:creationId xmlns:a16="http://schemas.microsoft.com/office/drawing/2014/main" id="{A2F45B50-AEDC-4DF8-7E8D-32F8A6F95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1783360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BE3580-7320-D243-B391-CF3A336B61E9}" type="datetime1">
              <a:rPr lang="en-US" smtClean="0"/>
              <a:t>6/18/24</a:t>
            </a:fld>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146912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EAF709-E9A2-7149-935B-C8481499892E}" type="datetime1">
              <a:rPr lang="en-US" smtClean="0"/>
              <a:t>6/18/24</a:t>
            </a:fld>
            <a:endParaRPr lang="en-US"/>
          </a:p>
        </p:txBody>
      </p:sp>
      <p:sp>
        <p:nvSpPr>
          <p:cNvPr id="8" name="Footer Placeholder 7"/>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8907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4" name="Footer Placeholder 3"/>
          <p:cNvSpPr>
            <a:spLocks noGrp="1"/>
          </p:cNvSpPr>
          <p:nvPr>
            <p:ph type="ftr" sz="quarter" idx="11"/>
          </p:nvPr>
        </p:nvSpPr>
        <p:spPr>
          <a:xfrm>
            <a:off x="677333" y="6041362"/>
            <a:ext cx="8373901" cy="365125"/>
          </a:xfrm>
          <a:prstGeom prst="rect">
            <a:avLst/>
          </a:prstGeom>
        </p:spPr>
        <p:txBody>
          <a:bodyPr/>
          <a:lstStyle/>
          <a:p>
            <a:pPr algn="l"/>
            <a:r>
              <a:rPr lang="en-US"/>
              <a:t>February 15, 2023                    © LENA          ‹#›</a:t>
            </a:r>
          </a:p>
        </p:txBody>
      </p:sp>
    </p:spTree>
    <p:extLst>
      <p:ext uri="{BB962C8B-B14F-4D97-AF65-F5344CB8AC3E}">
        <p14:creationId xmlns:p14="http://schemas.microsoft.com/office/powerpoint/2010/main" val="2848808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5ECE6-B461-7149-9313-0FEE0E8E8A5B}" type="datetime1">
              <a:rPr lang="en-US" smtClean="0"/>
              <a:t>6/18/24</a:t>
            </a:fld>
            <a:endParaRPr lang="en-US"/>
          </a:p>
        </p:txBody>
      </p:sp>
      <p:sp>
        <p:nvSpPr>
          <p:cNvPr id="3" name="Footer Placeholder 2"/>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45540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30DCF7-BF62-CB41-8B39-C2A8DF4BC286}" type="datetime1">
              <a:rPr lang="en-US" smtClean="0"/>
              <a:t>6/18/24</a:t>
            </a:fld>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1591458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p>
            <a:fld id="{5F369AED-A753-8749-A4C3-0EE7AD6DAAD6}" type="datetime1">
              <a:rPr lang="en-US" smtClean="0"/>
              <a:t>6/18/24</a:t>
            </a:fld>
            <a:endParaRPr lang="en-US"/>
          </a:p>
        </p:txBody>
      </p:sp>
    </p:spTree>
    <p:extLst>
      <p:ext uri="{BB962C8B-B14F-4D97-AF65-F5344CB8AC3E}">
        <p14:creationId xmlns:p14="http://schemas.microsoft.com/office/powerpoint/2010/main" val="1920416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36508D-10FA-0A40-9CD5-231FF4369E4F}" type="datetime1">
              <a:rPr lang="en-US" smtClean="0"/>
              <a:t>6/18/24</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4808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31C6E7-EB91-2847-85DC-D56E1017B373}" type="datetime1">
              <a:rPr lang="en-US" smtClean="0"/>
              <a:t>6/18/24</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15295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A6AC39-90E8-AB46-B2E7-50B39F92433C}" type="datetime1">
              <a:rPr lang="en-US" smtClean="0"/>
              <a:t>6/18/24</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3791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A52EE56D-8DC5-5F48-9F7D-A2F014487A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 t="23796" r="-178" b="14172"/>
          <a:stretch/>
        </p:blipFill>
        <p:spPr>
          <a:xfrm>
            <a:off x="0" y="1807027"/>
            <a:ext cx="12213775" cy="5050971"/>
          </a:xfrm>
          <a:prstGeom prst="rect">
            <a:avLst/>
          </a:prstGeom>
        </p:spPr>
      </p:pic>
      <p:sp>
        <p:nvSpPr>
          <p:cNvPr id="8" name="Rectangle 7">
            <a:extLst>
              <a:ext uri="{FF2B5EF4-FFF2-40B4-BE49-F238E27FC236}">
                <a16:creationId xmlns:a16="http://schemas.microsoft.com/office/drawing/2014/main" id="{1825A6D8-C919-8E4F-8724-DD3251F7DB66}"/>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9C0620F-6851-C846-B42D-6FED7281B29D}"/>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3CF93E7D-C9EC-DB46-8236-AF2F08B8F1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50733411-4A88-F445-9649-EBC57EDBA95E}"/>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1251148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3A8C0C-273C-2046-A28C-CDF1127DF131}" type="datetime1">
              <a:rPr lang="en-US" smtClean="0"/>
              <a:t>6/18/24</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117818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8D3334-1D35-6447-B0B5-1F9784129209}" type="datetime1">
              <a:rPr lang="en-US" smtClean="0"/>
              <a:t>6/18/24</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670180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69224-0606-DD44-8933-35A515D8C595}" type="datetime1">
              <a:rPr lang="en-US" smtClean="0"/>
              <a:t>6/18/24</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4201304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B30D40-8E4E-4544-9600-354CD0D20CC5}" type="datetime1">
              <a:rPr lang="en-US" smtClean="0"/>
              <a:t>6/18/24</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5319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Long title_intro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838200" y="6501460"/>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 LENA</a:t>
            </a:r>
          </a:p>
        </p:txBody>
      </p:sp>
      <p:pic>
        <p:nvPicPr>
          <p:cNvPr id="6" name="Picture 5">
            <a:extLst>
              <a:ext uri="{FF2B5EF4-FFF2-40B4-BE49-F238E27FC236}">
                <a16:creationId xmlns:a16="http://schemas.microsoft.com/office/drawing/2014/main" id="{6B2EC350-4E0D-5E40-8DFE-620A02A227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pic>
        <p:nvPicPr>
          <p:cNvPr id="7" name="Picture 6" descr="Icon&#10;&#10;Description automatically generated">
            <a:extLst>
              <a:ext uri="{FF2B5EF4-FFF2-40B4-BE49-F238E27FC236}">
                <a16:creationId xmlns:a16="http://schemas.microsoft.com/office/drawing/2014/main" id="{89F8F6BF-5B6D-7F4E-9905-CEA7925D08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8363" y="114072"/>
            <a:ext cx="1401636" cy="317780"/>
          </a:xfrm>
          <a:prstGeom prst="rect">
            <a:avLst/>
          </a:prstGeom>
        </p:spPr>
      </p:pic>
      <p:pic>
        <p:nvPicPr>
          <p:cNvPr id="8" name="Picture 7" descr="A person sitting on a table&#10;&#10;Description automatically generated">
            <a:extLst>
              <a:ext uri="{FF2B5EF4-FFF2-40B4-BE49-F238E27FC236}">
                <a16:creationId xmlns:a16="http://schemas.microsoft.com/office/drawing/2014/main" id="{3F43009B-B8B1-FF4A-AC47-1CD8C1740B9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b="37654"/>
          <a:stretch/>
        </p:blipFill>
        <p:spPr>
          <a:xfrm>
            <a:off x="0" y="1802922"/>
            <a:ext cx="12195748" cy="5056632"/>
          </a:xfrm>
          <a:prstGeom prst="rect">
            <a:avLst/>
          </a:prstGeom>
        </p:spPr>
      </p:pic>
      <p:sp>
        <p:nvSpPr>
          <p:cNvPr id="13" name="Rectangle 12">
            <a:extLst>
              <a:ext uri="{FF2B5EF4-FFF2-40B4-BE49-F238E27FC236}">
                <a16:creationId xmlns:a16="http://schemas.microsoft.com/office/drawing/2014/main" id="{AB535FF6-FD9A-2C47-9674-A099EED73ADE}"/>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867D825-B981-B248-9668-464C492513BE}"/>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27EEF068-31FC-A04C-B218-B0F091F367C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14" name="Title 1">
            <a:extLst>
              <a:ext uri="{FF2B5EF4-FFF2-40B4-BE49-F238E27FC236}">
                <a16:creationId xmlns:a16="http://schemas.microsoft.com/office/drawing/2014/main" id="{29D24779-5040-3049-8A8F-117B243E9CA9}"/>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3817486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B9CEBD-7CE2-A144-B412-BDA0EA073438}"/>
              </a:ext>
            </a:extLst>
          </p:cNvPr>
          <p:cNvSpPr>
            <a:spLocks noGrp="1"/>
          </p:cNvSpPr>
          <p:nvPr>
            <p:ph type="ftr" sz="quarter" idx="10"/>
          </p:nvPr>
        </p:nvSpPr>
        <p:spPr>
          <a:xfrm>
            <a:off x="677334" y="6041362"/>
            <a:ext cx="6297612" cy="365125"/>
          </a:xfrm>
          <a:prstGeom prst="rect">
            <a:avLst/>
          </a:prstGeom>
        </p:spPr>
        <p:txBody>
          <a:body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354625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ng title_intro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Footer Placeholder 4">
            <a:extLst>
              <a:ext uri="{FF2B5EF4-FFF2-40B4-BE49-F238E27FC236}">
                <a16:creationId xmlns:a16="http://schemas.microsoft.com/office/drawing/2014/main" id="{3EDD35B9-549E-4C7B-973D-914947369F46}"/>
              </a:ext>
            </a:extLst>
          </p:cNvPr>
          <p:cNvSpPr txBox="1">
            <a:spLocks/>
          </p:cNvSpPr>
          <p:nvPr userDrawn="1"/>
        </p:nvSpPr>
        <p:spPr>
          <a:xfrm>
            <a:off x="838200" y="6501460"/>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 LENA</a:t>
            </a:r>
          </a:p>
        </p:txBody>
      </p:sp>
      <p:pic>
        <p:nvPicPr>
          <p:cNvPr id="6" name="Picture 5">
            <a:extLst>
              <a:ext uri="{FF2B5EF4-FFF2-40B4-BE49-F238E27FC236}">
                <a16:creationId xmlns:a16="http://schemas.microsoft.com/office/drawing/2014/main" id="{6B2EC350-4E0D-5E40-8DFE-620A02A227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pic>
        <p:nvPicPr>
          <p:cNvPr id="7" name="Picture 6" descr="Icon&#10;&#10;Description automatically generated">
            <a:extLst>
              <a:ext uri="{FF2B5EF4-FFF2-40B4-BE49-F238E27FC236}">
                <a16:creationId xmlns:a16="http://schemas.microsoft.com/office/drawing/2014/main" id="{89F8F6BF-5B6D-7F4E-9905-CEA7925D08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8363" y="114072"/>
            <a:ext cx="1401636" cy="317780"/>
          </a:xfrm>
          <a:prstGeom prst="rect">
            <a:avLst/>
          </a:prstGeom>
        </p:spPr>
      </p:pic>
      <p:pic>
        <p:nvPicPr>
          <p:cNvPr id="8" name="Picture 7" descr="A person sitting on a table&#10;&#10;Description automatically generated">
            <a:extLst>
              <a:ext uri="{FF2B5EF4-FFF2-40B4-BE49-F238E27FC236}">
                <a16:creationId xmlns:a16="http://schemas.microsoft.com/office/drawing/2014/main" id="{3F43009B-B8B1-FF4A-AC47-1CD8C1740B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 b="37654"/>
          <a:stretch/>
        </p:blipFill>
        <p:spPr>
          <a:xfrm>
            <a:off x="0" y="1802922"/>
            <a:ext cx="12195748" cy="5056632"/>
          </a:xfrm>
          <a:prstGeom prst="rect">
            <a:avLst/>
          </a:prstGeom>
        </p:spPr>
      </p:pic>
      <p:sp>
        <p:nvSpPr>
          <p:cNvPr id="13" name="Rectangle 12">
            <a:extLst>
              <a:ext uri="{FF2B5EF4-FFF2-40B4-BE49-F238E27FC236}">
                <a16:creationId xmlns:a16="http://schemas.microsoft.com/office/drawing/2014/main" id="{AB535FF6-FD9A-2C47-9674-A099EED73ADE}"/>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867D825-B981-B248-9668-464C492513BE}"/>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27EEF068-31FC-A04C-B218-B0F091F367C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14" name="Title 1">
            <a:extLst>
              <a:ext uri="{FF2B5EF4-FFF2-40B4-BE49-F238E27FC236}">
                <a16:creationId xmlns:a16="http://schemas.microsoft.com/office/drawing/2014/main" id="{29D24779-5040-3049-8A8F-117B243E9CA9}"/>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2741517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4E222A-4CE8-49A8-82A1-8618860985F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0385"/>
          <a:stretch/>
        </p:blipFill>
        <p:spPr>
          <a:xfrm>
            <a:off x="0" y="575369"/>
            <a:ext cx="12201202" cy="6282632"/>
          </a:xfrm>
          <a:prstGeom prst="rect">
            <a:avLst/>
          </a:prstGeom>
        </p:spPr>
      </p:pic>
      <p:sp>
        <p:nvSpPr>
          <p:cNvPr id="12" name="Title 1"/>
          <p:cNvSpPr txBox="1">
            <a:spLocks/>
          </p:cNvSpPr>
          <p:nvPr userDrawn="1"/>
        </p:nvSpPr>
        <p:spPr>
          <a:xfrm>
            <a:off x="260196" y="367991"/>
            <a:ext cx="3378354" cy="1193181"/>
          </a:xfrm>
          <a:prstGeom prst="rect">
            <a:avLst/>
          </a:prstGeom>
          <a:solidFill>
            <a:srgbClr val="FFFFFF">
              <a:alpha val="74902"/>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kern="1200">
                <a:solidFill>
                  <a:schemeClr val="accent1"/>
                </a:solidFill>
                <a:latin typeface="Merriweather" charset="0"/>
                <a:ea typeface="Merriweather" charset="0"/>
                <a:cs typeface="Merriweather" charset="0"/>
              </a:defRPr>
            </a:lvl1pPr>
          </a:lstStyle>
          <a:p>
            <a:endParaRPr lang="en-US" sz="4000"/>
          </a:p>
        </p:txBody>
      </p:sp>
      <p:sp>
        <p:nvSpPr>
          <p:cNvPr id="10" name="Rectangle 9">
            <a:extLst>
              <a:ext uri="{FF2B5EF4-FFF2-40B4-BE49-F238E27FC236}">
                <a16:creationId xmlns:a16="http://schemas.microsoft.com/office/drawing/2014/main" id="{209B1E78-9F97-BE43-AEBD-28CBEC1B7DAC}"/>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9926F9D-470A-4672-8BB9-A56BAECD84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0092" y="471679"/>
            <a:ext cx="2358559" cy="985804"/>
          </a:xfrm>
          <a:prstGeom prst="rect">
            <a:avLst/>
          </a:prstGeom>
        </p:spPr>
      </p:pic>
      <p:sp>
        <p:nvSpPr>
          <p:cNvPr id="19" name="Rounded Rectangle 18">
            <a:extLst>
              <a:ext uri="{FF2B5EF4-FFF2-40B4-BE49-F238E27FC236}">
                <a16:creationId xmlns:a16="http://schemas.microsoft.com/office/drawing/2014/main" id="{32F8EB4A-776E-4645-91A9-483408F631C7}"/>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2B44FC6F-8BA3-1D48-81E1-6F99616644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Tree>
    <p:extLst>
      <p:ext uri="{BB962C8B-B14F-4D97-AF65-F5344CB8AC3E}">
        <p14:creationId xmlns:p14="http://schemas.microsoft.com/office/powerpoint/2010/main" val="176777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56AA03-26BB-40FB-8D1A-89A42B6B1A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493"/>
          <a:stretch/>
        </p:blipFill>
        <p:spPr>
          <a:xfrm>
            <a:off x="0" y="964581"/>
            <a:ext cx="12192000" cy="5893419"/>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
        <p:nvSpPr>
          <p:cNvPr id="7" name="Rectangle 6">
            <a:extLst>
              <a:ext uri="{FF2B5EF4-FFF2-40B4-BE49-F238E27FC236}">
                <a16:creationId xmlns:a16="http://schemas.microsoft.com/office/drawing/2014/main" id="{07BC27AC-3D71-8542-A4C0-ED016D851F86}"/>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A8C27031-9F70-A54B-815D-8DD48E120238}"/>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con&#10;&#10;Description automatically generated">
            <a:extLst>
              <a:ext uri="{FF2B5EF4-FFF2-40B4-BE49-F238E27FC236}">
                <a16:creationId xmlns:a16="http://schemas.microsoft.com/office/drawing/2014/main" id="{247CD802-C1A8-2645-B2A3-AEC0A657FB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Tree>
    <p:extLst>
      <p:ext uri="{BB962C8B-B14F-4D97-AF65-F5344CB8AC3E}">
        <p14:creationId xmlns:p14="http://schemas.microsoft.com/office/powerpoint/2010/main" val="197395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79DCF9-0F22-8149-98BA-3DFDC5CC85C0}"/>
              </a:ext>
            </a:extLst>
          </p:cNvPr>
          <p:cNvSpPr/>
          <p:nvPr userDrawn="1"/>
        </p:nvSpPr>
        <p:spPr>
          <a:xfrm>
            <a:off x="-166255" y="-41564"/>
            <a:ext cx="15038702" cy="1858297"/>
          </a:xfrm>
          <a:prstGeom prst="rect">
            <a:avLst/>
          </a:prstGeom>
          <a:gradFill flip="none" rotWithShape="1">
            <a:gsLst>
              <a:gs pos="49000">
                <a:schemeClr val="accent1"/>
              </a:gs>
              <a:gs pos="100000">
                <a:schemeClr val="accent3"/>
              </a:gs>
            </a:gsLst>
            <a:lin ang="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that is standing in the grass&#10;&#10;Description automatically generated">
            <a:extLst>
              <a:ext uri="{FF2B5EF4-FFF2-40B4-BE49-F238E27FC236}">
                <a16:creationId xmlns:a16="http://schemas.microsoft.com/office/drawing/2014/main" id="{471E5429-9E7D-334F-AD61-1AB2D1BF45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3" b="25115"/>
          <a:stretch/>
        </p:blipFill>
        <p:spPr>
          <a:xfrm flipH="1">
            <a:off x="-1" y="1810140"/>
            <a:ext cx="12199829" cy="5047860"/>
          </a:xfrm>
          <a:prstGeom prst="rect">
            <a:avLst/>
          </a:prstGeom>
        </p:spPr>
      </p:pic>
      <p:sp>
        <p:nvSpPr>
          <p:cNvPr id="7" name="Rounded Rectangle 6">
            <a:extLst>
              <a:ext uri="{FF2B5EF4-FFF2-40B4-BE49-F238E27FC236}">
                <a16:creationId xmlns:a16="http://schemas.microsoft.com/office/drawing/2014/main" id="{CA781128-982F-6547-A282-89A95824A3C5}"/>
              </a:ext>
            </a:extLst>
          </p:cNvPr>
          <p:cNvSpPr/>
          <p:nvPr userDrawn="1"/>
        </p:nvSpPr>
        <p:spPr>
          <a:xfrm>
            <a:off x="386386" y="-962572"/>
            <a:ext cx="3004167" cy="303313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E038D67E-28E9-F248-A564-CAF2C94D9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906" y="543898"/>
            <a:ext cx="2576628" cy="1199946"/>
          </a:xfrm>
          <a:prstGeom prst="rect">
            <a:avLst/>
          </a:prstGeom>
        </p:spPr>
      </p:pic>
      <p:sp>
        <p:nvSpPr>
          <p:cNvPr id="9" name="Title 1">
            <a:extLst>
              <a:ext uri="{FF2B5EF4-FFF2-40B4-BE49-F238E27FC236}">
                <a16:creationId xmlns:a16="http://schemas.microsoft.com/office/drawing/2014/main" id="{AC68FC9A-5AD8-DA47-8164-76CE850292DA}"/>
              </a:ext>
            </a:extLst>
          </p:cNvPr>
          <p:cNvSpPr>
            <a:spLocks noGrp="1"/>
          </p:cNvSpPr>
          <p:nvPr>
            <p:ph type="ctrTitle"/>
          </p:nvPr>
        </p:nvSpPr>
        <p:spPr>
          <a:xfrm>
            <a:off x="386387" y="2416506"/>
            <a:ext cx="3919396" cy="4052008"/>
          </a:xfrm>
          <a:solidFill>
            <a:srgbClr val="FFFFFF">
              <a:alpha val="74902"/>
            </a:srgbClr>
          </a:solidFill>
        </p:spPr>
        <p:txBody>
          <a:bodyPr anchor="ctr" anchorCtr="1">
            <a:normAutofit/>
          </a:bodyPr>
          <a:lstStyle>
            <a:lvl1pPr algn="ctr">
              <a:defRPr sz="4000" b="1" i="0">
                <a:solidFill>
                  <a:schemeClr val="tx1"/>
                </a:solidFill>
                <a:latin typeface="+mn-lt"/>
                <a:ea typeface="Myriad Pro Light Cond" charset="0"/>
                <a:cs typeface="Myriad Pro Light Cond" charset="0"/>
              </a:defRPr>
            </a:lvl1pPr>
          </a:lstStyle>
          <a:p>
            <a:r>
              <a:rPr lang="en-US"/>
              <a:t>Click to edit Master title style</a:t>
            </a:r>
          </a:p>
        </p:txBody>
      </p:sp>
    </p:spTree>
    <p:extLst>
      <p:ext uri="{BB962C8B-B14F-4D97-AF65-F5344CB8AC3E}">
        <p14:creationId xmlns:p14="http://schemas.microsoft.com/office/powerpoint/2010/main" val="531305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0224347" y="3"/>
            <a:ext cx="1950720" cy="469467"/>
          </a:xfrm>
          <a:prstGeom prst="rect">
            <a:avLst/>
          </a:prstGeom>
          <a:blipFill dpi="0" rotWithShape="1">
            <a:blip r:embed="rId27">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A1AFA003-DEC7-C240-A6BF-9DFC0D3639E3}"/>
              </a:ext>
            </a:extLst>
          </p:cNvPr>
          <p:cNvPicPr>
            <a:picLocks noChangeAspect="1"/>
          </p:cNvPicPr>
          <p:nvPr userDrawn="1"/>
        </p:nvPicPr>
        <p:blipFill>
          <a:blip r:embed="rId28">
            <a:biLevel thresh="25000"/>
            <a:alphaModFix amt="40000"/>
            <a:extLst>
              <a:ext uri="{28A0092B-C50C-407E-A947-70E740481C1C}">
                <a14:useLocalDpi xmlns:a14="http://schemas.microsoft.com/office/drawing/2010/main" val="0"/>
              </a:ext>
            </a:extLst>
          </a:blip>
          <a:stretch>
            <a:fillRect/>
          </a:stretch>
        </p:blipFill>
        <p:spPr>
          <a:xfrm>
            <a:off x="10628252" y="67176"/>
            <a:ext cx="1412588" cy="331701"/>
          </a:xfrm>
          <a:prstGeom prst="rect">
            <a:avLst/>
          </a:prstGeom>
        </p:spPr>
      </p:pic>
      <p:pic>
        <p:nvPicPr>
          <p:cNvPr id="5" name="Picture 4">
            <a:extLst>
              <a:ext uri="{FF2B5EF4-FFF2-40B4-BE49-F238E27FC236}">
                <a16:creationId xmlns:a16="http://schemas.microsoft.com/office/drawing/2014/main" id="{E3E4F87A-16E7-F54D-AB2B-F91A2BF22E44}"/>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rot="10800000">
            <a:off x="-1683765" y="-183371"/>
            <a:ext cx="14883567" cy="1118700"/>
          </a:xfrm>
          <a:prstGeom prst="rect">
            <a:avLst/>
          </a:prstGeom>
        </p:spPr>
      </p:pic>
      <p:sp>
        <p:nvSpPr>
          <p:cNvPr id="7" name="Footer Placeholder 6">
            <a:extLst>
              <a:ext uri="{FF2B5EF4-FFF2-40B4-BE49-F238E27FC236}">
                <a16:creationId xmlns:a16="http://schemas.microsoft.com/office/drawing/2014/main" id="{478F58B9-0051-B245-B440-4487435139C4}"/>
              </a:ext>
            </a:extLst>
          </p:cNvPr>
          <p:cNvSpPr>
            <a:spLocks noGrp="1"/>
          </p:cNvSpPr>
          <p:nvPr>
            <p:ph type="ftr" sz="quarter" idx="3"/>
          </p:nvPr>
        </p:nvSpPr>
        <p:spPr>
          <a:xfrm>
            <a:off x="838199" y="6525528"/>
            <a:ext cx="10515599" cy="251057"/>
          </a:xfrm>
          <a:prstGeom prst="rect">
            <a:avLst/>
          </a:prstGeom>
        </p:spPr>
        <p:txBody>
          <a:bodyPr vert="horz" lIns="91440" tIns="45720" rIns="91440" bIns="45720" rtlCol="0" anchor="ctr"/>
          <a:lstStyle>
            <a:lvl1pPr algn="ctr">
              <a:defRPr sz="900">
                <a:solidFill>
                  <a:schemeClr val="tx1">
                    <a:lumMod val="50000"/>
                  </a:schemeClr>
                </a:solidFill>
              </a:defRPr>
            </a:lvl1p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
        <p:nvSpPr>
          <p:cNvPr id="11" name="Rectangle 10">
            <a:extLst>
              <a:ext uri="{FF2B5EF4-FFF2-40B4-BE49-F238E27FC236}">
                <a16:creationId xmlns:a16="http://schemas.microsoft.com/office/drawing/2014/main" id="{3F1F75E4-1DE3-B240-9384-1384693C4875}"/>
              </a:ext>
            </a:extLst>
          </p:cNvPr>
          <p:cNvSpPr/>
          <p:nvPr userDrawn="1"/>
        </p:nvSpPr>
        <p:spPr>
          <a:xfrm>
            <a:off x="-1683766" y="34264"/>
            <a:ext cx="13685265" cy="502946"/>
          </a:xfrm>
          <a:prstGeom prst="rect">
            <a:avLst/>
          </a:prstGeom>
          <a:gradFill flip="none" rotWithShape="1">
            <a:gsLst>
              <a:gs pos="100000">
                <a:srgbClr val="6163B2"/>
              </a:gs>
              <a:gs pos="49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756BAA43-07E9-764C-BA3E-9F210E38534F}"/>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375782596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661" r:id="rId7"/>
    <p:sldLayoutId id="2147483693" r:id="rId8"/>
    <p:sldLayoutId id="2147483697" r:id="rId9"/>
    <p:sldLayoutId id="2147483698" r:id="rId10"/>
    <p:sldLayoutId id="2147483699" r:id="rId11"/>
    <p:sldLayoutId id="2147483696" r:id="rId12"/>
    <p:sldLayoutId id="2147483700"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94" r:id="rId24"/>
    <p:sldLayoutId id="2147483701" r:id="rId25"/>
  </p:sldLayoutIdLst>
  <p:hf hdr="0" ftr="0"/>
  <p:txStyles>
    <p:titleStyle>
      <a:lvl1pPr algn="l" defTabSz="914400" rtl="0" eaLnBrk="1" latinLnBrk="0" hangingPunct="1">
        <a:lnSpc>
          <a:spcPct val="90000"/>
        </a:lnSpc>
        <a:spcBef>
          <a:spcPct val="0"/>
        </a:spcBef>
        <a:buNone/>
        <a:defRPr sz="4800" b="1" i="0" kern="1200">
          <a:solidFill>
            <a:schemeClr val="tx1">
              <a:lumMod val="75000"/>
            </a:schemeClr>
          </a:solidFill>
          <a:latin typeface="+mn-lt"/>
          <a:ea typeface="Arial Narrow" panose="020B0604020202020204" pitchFamily="34" charset="0"/>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0224347" y="3"/>
            <a:ext cx="1950720" cy="469467"/>
          </a:xfrm>
          <a:prstGeom prst="rect">
            <a:avLst/>
          </a:prstGeom>
          <a:blipFill dpi="0" rotWithShape="1">
            <a:blip r:embed="rId14">
              <a:alphaModFix amt="4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A1AFA003-DEC7-C240-A6BF-9DFC0D3639E3}"/>
              </a:ext>
            </a:extLst>
          </p:cNvPr>
          <p:cNvPicPr>
            <a:picLocks noChangeAspect="1"/>
          </p:cNvPicPr>
          <p:nvPr userDrawn="1"/>
        </p:nvPicPr>
        <p:blipFill>
          <a:blip r:embed="rId15">
            <a:biLevel thresh="25000"/>
            <a:alphaModFix amt="40000"/>
            <a:extLst>
              <a:ext uri="{28A0092B-C50C-407E-A947-70E740481C1C}">
                <a14:useLocalDpi xmlns:a14="http://schemas.microsoft.com/office/drawing/2010/main" val="0"/>
              </a:ext>
            </a:extLst>
          </a:blip>
          <a:stretch>
            <a:fillRect/>
          </a:stretch>
        </p:blipFill>
        <p:spPr>
          <a:xfrm>
            <a:off x="10628252" y="67176"/>
            <a:ext cx="1412588" cy="331701"/>
          </a:xfrm>
          <a:prstGeom prst="rect">
            <a:avLst/>
          </a:prstGeom>
        </p:spPr>
      </p:pic>
      <p:sp>
        <p:nvSpPr>
          <p:cNvPr id="7" name="Footer Placeholder 6">
            <a:extLst>
              <a:ext uri="{FF2B5EF4-FFF2-40B4-BE49-F238E27FC236}">
                <a16:creationId xmlns:a16="http://schemas.microsoft.com/office/drawing/2014/main" id="{478F58B9-0051-B245-B440-4487435139C4}"/>
              </a:ext>
            </a:extLst>
          </p:cNvPr>
          <p:cNvSpPr>
            <a:spLocks noGrp="1"/>
          </p:cNvSpPr>
          <p:nvPr>
            <p:ph type="ftr" sz="quarter" idx="3"/>
          </p:nvPr>
        </p:nvSpPr>
        <p:spPr>
          <a:xfrm>
            <a:off x="838199" y="6525528"/>
            <a:ext cx="10515599" cy="251057"/>
          </a:xfrm>
          <a:prstGeom prst="rect">
            <a:avLst/>
          </a:prstGeom>
        </p:spPr>
        <p:txBody>
          <a:bodyPr vert="horz" lIns="91440" tIns="45720" rIns="91440" bIns="45720" rtlCol="0" anchor="ctr"/>
          <a:lstStyle>
            <a:lvl1pPr algn="ctr">
              <a:defRPr sz="900">
                <a:solidFill>
                  <a:schemeClr val="tx1">
                    <a:lumMod val="50000"/>
                  </a:schemeClr>
                </a:solidFill>
              </a:defRPr>
            </a:lvl1pPr>
          </a:lstStyle>
          <a:p>
            <a:pPr algn="l"/>
            <a:fld id="{1A2F9F69-87D8-D84F-B370-8B6BAE98F4CE}" type="datetime4">
              <a:rPr lang="en-US" smtClean="0"/>
              <a:pPr algn="l"/>
              <a:t>June 18, 2024</a:t>
            </a:fld>
            <a:r>
              <a:rPr lang="en-US"/>
              <a:t>					               © LENA						    </a:t>
            </a:r>
            <a:fld id="{E32F7A3F-0FB1-A149-9B77-479827F3B492}" type="slidenum">
              <a:rPr lang="en-US" smtClean="0"/>
              <a:pPr algn="l"/>
              <a:t>‹#›</a:t>
            </a:fld>
            <a:endParaRPr lang="en-US"/>
          </a:p>
        </p:txBody>
      </p:sp>
    </p:spTree>
    <p:extLst>
      <p:ext uri="{BB962C8B-B14F-4D97-AF65-F5344CB8AC3E}">
        <p14:creationId xmlns:p14="http://schemas.microsoft.com/office/powerpoint/2010/main" val="67920858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hdr="0" ftr="0"/>
  <p:txStyles>
    <p:titleStyle>
      <a:lvl1pPr algn="l" defTabSz="914400" rtl="0" eaLnBrk="1" latinLnBrk="0" hangingPunct="1">
        <a:lnSpc>
          <a:spcPct val="90000"/>
        </a:lnSpc>
        <a:spcBef>
          <a:spcPct val="0"/>
        </a:spcBef>
        <a:buNone/>
        <a:defRPr sz="4800" b="1" i="0" kern="1200">
          <a:solidFill>
            <a:schemeClr val="tx1">
              <a:lumMod val="75000"/>
            </a:schemeClr>
          </a:solidFill>
          <a:latin typeface="+mn-lt"/>
          <a:ea typeface="Arial Narrow" panose="020B0604020202020204" pitchFamily="34" charset="0"/>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7334" y="6084555"/>
            <a:ext cx="936795"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73FA63D-11C7-C243-9CCD-76BDEC02CADD}" type="datetime1">
              <a:rPr lang="en-US" smtClean="0"/>
              <a:t>6/18/24</a:t>
            </a:fld>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pic>
        <p:nvPicPr>
          <p:cNvPr id="11" name="Picture 10" descr="Icon&#10;&#10;Description automatically generated">
            <a:extLst>
              <a:ext uri="{FF2B5EF4-FFF2-40B4-BE49-F238E27FC236}">
                <a16:creationId xmlns:a16="http://schemas.microsoft.com/office/drawing/2014/main" id="{A330C120-A620-69C2-1E8D-3314AEF2E50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51160" y="138773"/>
            <a:ext cx="1401636" cy="317780"/>
          </a:xfrm>
          <a:prstGeom prst="rect">
            <a:avLst/>
          </a:prstGeom>
        </p:spPr>
      </p:pic>
    </p:spTree>
    <p:extLst>
      <p:ext uri="{BB962C8B-B14F-4D97-AF65-F5344CB8AC3E}">
        <p14:creationId xmlns:p14="http://schemas.microsoft.com/office/powerpoint/2010/main" val="181201367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19.sv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F32EC5E-9288-7744-8DC0-45FFE16F06F7}"/>
              </a:ext>
            </a:extLst>
          </p:cNvPr>
          <p:cNvCxnSpPr>
            <a:cxnSpLocks/>
          </p:cNvCxnSpPr>
          <p:nvPr/>
        </p:nvCxnSpPr>
        <p:spPr>
          <a:xfrm>
            <a:off x="2622432" y="4724988"/>
            <a:ext cx="6924136" cy="0"/>
          </a:xfrm>
          <a:prstGeom prst="line">
            <a:avLst/>
          </a:prstGeom>
          <a:ln w="1587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6BFF8D-1BF6-9048-AF25-AD0F6EDD482E}"/>
              </a:ext>
            </a:extLst>
          </p:cNvPr>
          <p:cNvSpPr txBox="1"/>
          <p:nvPr/>
        </p:nvSpPr>
        <p:spPr>
          <a:xfrm>
            <a:off x="2027151" y="4980672"/>
            <a:ext cx="8142487" cy="523220"/>
          </a:xfrm>
          <a:prstGeom prst="rect">
            <a:avLst/>
          </a:prstGeom>
          <a:noFill/>
        </p:spPr>
        <p:txBody>
          <a:bodyPr wrap="square" lIns="91440" tIns="45720" rIns="91440" bIns="45720" rtlCol="0" anchor="t">
            <a:spAutoFit/>
          </a:bodyPr>
          <a:lstStyle/>
          <a:p>
            <a:pPr algn="ctr"/>
            <a:r>
              <a:rPr lang="en-US" sz="2800">
                <a:solidFill>
                  <a:srgbClr val="000000"/>
                </a:solidFill>
              </a:rPr>
              <a:t>Making every interaction count with LENA Grow</a:t>
            </a:r>
            <a:endParaRPr lang="en-US" sz="2800">
              <a:solidFill>
                <a:srgbClr val="000000"/>
              </a:solidFill>
              <a:cs typeface="Calibri"/>
            </a:endParaRPr>
          </a:p>
        </p:txBody>
      </p:sp>
      <p:sp>
        <p:nvSpPr>
          <p:cNvPr id="11" name="Rounded Rectangle 10">
            <a:extLst>
              <a:ext uri="{FF2B5EF4-FFF2-40B4-BE49-F238E27FC236}">
                <a16:creationId xmlns:a16="http://schemas.microsoft.com/office/drawing/2014/main" id="{D39DC1AD-4EC3-444B-92AF-07B41F9F2A61}"/>
              </a:ext>
            </a:extLst>
          </p:cNvPr>
          <p:cNvSpPr/>
          <p:nvPr/>
        </p:nvSpPr>
        <p:spPr>
          <a:xfrm>
            <a:off x="8712679" y="5951981"/>
            <a:ext cx="3692106" cy="1121426"/>
          </a:xfrm>
          <a:prstGeom prst="roundRect">
            <a:avLst/>
          </a:prstGeom>
          <a:solidFill>
            <a:srgbClr val="723A83"/>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40617F23-4798-2D45-BC33-62A3D7A6E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963" y="6157044"/>
            <a:ext cx="1999838" cy="453405"/>
          </a:xfrm>
          <a:prstGeom prst="rect">
            <a:avLst/>
          </a:prstGeom>
        </p:spPr>
      </p:pic>
      <p:sp>
        <p:nvSpPr>
          <p:cNvPr id="8" name="Title 1">
            <a:extLst>
              <a:ext uri="{FF2B5EF4-FFF2-40B4-BE49-F238E27FC236}">
                <a16:creationId xmlns:a16="http://schemas.microsoft.com/office/drawing/2014/main" id="{88FD3AA5-8DE3-9385-D9C9-F45AD40E9CEE}"/>
              </a:ext>
            </a:extLst>
          </p:cNvPr>
          <p:cNvSpPr>
            <a:spLocks noGrp="1"/>
          </p:cNvSpPr>
          <p:nvPr>
            <p:ph type="ctrTitle" idx="4294967295"/>
          </p:nvPr>
        </p:nvSpPr>
        <p:spPr>
          <a:xfrm>
            <a:off x="838199" y="2984288"/>
            <a:ext cx="10515600" cy="1600054"/>
          </a:xfrm>
          <a:noFill/>
        </p:spPr>
        <p:txBody>
          <a:bodyPr>
            <a:normAutofit/>
          </a:bodyPr>
          <a:lstStyle/>
          <a:p>
            <a:pPr algn="ctr"/>
            <a:r>
              <a:rPr lang="en-US">
                <a:solidFill>
                  <a:srgbClr val="000000"/>
                </a:solidFill>
              </a:rPr>
              <a:t>&lt;Your Program Name&gt;</a:t>
            </a:r>
            <a:br>
              <a:rPr lang="en-US">
                <a:solidFill>
                  <a:srgbClr val="000000"/>
                </a:solidFill>
              </a:rPr>
            </a:br>
            <a:r>
              <a:rPr lang="en-US" sz="2800" b="0" i="0" u="none" strike="noStrike">
                <a:solidFill>
                  <a:srgbClr val="000000"/>
                </a:solidFill>
                <a:effectLst/>
              </a:rPr>
              <a:t>&lt;Program mission or vision statement&gt;</a:t>
            </a:r>
            <a:br>
              <a:rPr lang="en-US" sz="2800" b="0" i="0" u="none" strike="noStrike">
                <a:solidFill>
                  <a:srgbClr val="000000"/>
                </a:solidFill>
                <a:effectLst/>
              </a:rPr>
            </a:br>
            <a:r>
              <a:rPr lang="en-US" sz="2800" b="0" i="0" u="none" strike="noStrike">
                <a:solidFill>
                  <a:srgbClr val="000000"/>
                </a:solidFill>
                <a:effectLst/>
              </a:rPr>
              <a:t>&lt;Program dates&gt;</a:t>
            </a:r>
            <a:endParaRPr lang="en-US" sz="2800">
              <a:solidFill>
                <a:srgbClr val="000000"/>
              </a:solidFill>
            </a:endParaRPr>
          </a:p>
        </p:txBody>
      </p:sp>
      <p:sp>
        <p:nvSpPr>
          <p:cNvPr id="4" name="TextBox 3">
            <a:extLst>
              <a:ext uri="{FF2B5EF4-FFF2-40B4-BE49-F238E27FC236}">
                <a16:creationId xmlns:a16="http://schemas.microsoft.com/office/drawing/2014/main" id="{7ECB3FD1-44F0-5913-E9C1-5667461D3AF0}"/>
              </a:ext>
            </a:extLst>
          </p:cNvPr>
          <p:cNvSpPr txBox="1"/>
          <p:nvPr/>
        </p:nvSpPr>
        <p:spPr>
          <a:xfrm>
            <a:off x="3677989" y="2455012"/>
            <a:ext cx="5155460" cy="400110"/>
          </a:xfrm>
          <a:prstGeom prst="rect">
            <a:avLst/>
          </a:prstGeom>
          <a:noFill/>
        </p:spPr>
        <p:txBody>
          <a:bodyPr wrap="square" lIns="91440" tIns="45720" rIns="91440" bIns="45720" rtlCol="0" anchor="t">
            <a:spAutoFit/>
          </a:bodyPr>
          <a:lstStyle/>
          <a:p>
            <a:pPr algn="ctr"/>
            <a:r>
              <a:rPr lang="en-US" sz="2000" i="1">
                <a:solidFill>
                  <a:srgbClr val="000000"/>
                </a:solidFill>
              </a:rPr>
              <a:t>&lt;Replace with your logo(s) above&gt;</a:t>
            </a:r>
            <a:endParaRPr lang="en-US" sz="2000" i="1">
              <a:cs typeface="Calibri"/>
            </a:endParaRPr>
          </a:p>
        </p:txBody>
      </p:sp>
      <p:pic>
        <p:nvPicPr>
          <p:cNvPr id="5" name="Graphic 5" descr="Deciduous tree with solid fill">
            <a:extLst>
              <a:ext uri="{FF2B5EF4-FFF2-40B4-BE49-F238E27FC236}">
                <a16:creationId xmlns:a16="http://schemas.microsoft.com/office/drawing/2014/main" id="{195C6757-5361-EE72-15C1-83CB3B7A6E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7461" y="666341"/>
            <a:ext cx="1858617" cy="1858617"/>
          </a:xfrm>
          <a:prstGeom prst="rect">
            <a:avLst/>
          </a:prstGeom>
        </p:spPr>
      </p:pic>
    </p:spTree>
    <p:extLst>
      <p:ext uri="{BB962C8B-B14F-4D97-AF65-F5344CB8AC3E}">
        <p14:creationId xmlns:p14="http://schemas.microsoft.com/office/powerpoint/2010/main" val="2458399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CCFD-4B0B-1DA1-CF3F-1A590285AB47}"/>
              </a:ext>
            </a:extLst>
          </p:cNvPr>
          <p:cNvSpPr>
            <a:spLocks noGrp="1"/>
          </p:cNvSpPr>
          <p:nvPr>
            <p:ph type="title"/>
          </p:nvPr>
        </p:nvSpPr>
        <p:spPr/>
        <p:txBody>
          <a:bodyPr>
            <a:normAutofit/>
          </a:bodyPr>
          <a:lstStyle/>
          <a:p>
            <a:r>
              <a:rPr lang="en-US" b="1" i="0" u="none" strike="noStrike">
                <a:effectLst/>
                <a:latin typeface="Calibri" panose="020F0502020204030204" pitchFamily="34" charset="0"/>
                <a:cs typeface="Calibri" panose="020F0502020204030204" pitchFamily="34" charset="0"/>
              </a:rPr>
              <a:t>Program Outcomes</a:t>
            </a:r>
            <a:endParaRPr lang="en-US">
              <a:latin typeface="Calibri" panose="020F0502020204030204" pitchFamily="34" charset="0"/>
              <a:cs typeface="Calibri" panose="020F0502020204030204" pitchFamily="34" charset="0"/>
            </a:endParaRPr>
          </a:p>
        </p:txBody>
      </p:sp>
      <p:sp>
        <p:nvSpPr>
          <p:cNvPr id="23" name="Date Placeholder 22">
            <a:extLst>
              <a:ext uri="{FF2B5EF4-FFF2-40B4-BE49-F238E27FC236}">
                <a16:creationId xmlns:a16="http://schemas.microsoft.com/office/drawing/2014/main" id="{1D088915-A4B2-3C60-9126-046E357D7E40}"/>
              </a:ext>
            </a:extLst>
          </p:cNvPr>
          <p:cNvSpPr>
            <a:spLocks noGrp="1"/>
          </p:cNvSpPr>
          <p:nvPr>
            <p:ph type="dt" sz="half" idx="10"/>
          </p:nvPr>
        </p:nvSpPr>
        <p:spPr/>
        <p:txBody>
          <a:bodyPr/>
          <a:lstStyle/>
          <a:p>
            <a:fld id="{CC5A97E2-CBB7-8D41-A534-2244C8E9D697}" type="datetime1">
              <a:rPr lang="en-US" smtClean="0"/>
              <a:t>6/18/24</a:t>
            </a:fld>
            <a:endParaRPr lang="en-US"/>
          </a:p>
        </p:txBody>
      </p:sp>
      <p:sp>
        <p:nvSpPr>
          <p:cNvPr id="24" name="Slide Number Placeholder 23">
            <a:extLst>
              <a:ext uri="{FF2B5EF4-FFF2-40B4-BE49-F238E27FC236}">
                <a16:creationId xmlns:a16="http://schemas.microsoft.com/office/drawing/2014/main" id="{055B05CE-778B-5EC0-1F6E-99C9CEF7675B}"/>
              </a:ext>
            </a:extLst>
          </p:cNvPr>
          <p:cNvSpPr>
            <a:spLocks noGrp="1"/>
          </p:cNvSpPr>
          <p:nvPr>
            <p:ph type="sldNum" sz="quarter" idx="12"/>
          </p:nvPr>
        </p:nvSpPr>
        <p:spPr/>
        <p:txBody>
          <a:bodyPr/>
          <a:lstStyle/>
          <a:p>
            <a:fld id="{D57F1E4F-1CFF-5643-939E-217C01CDF565}" type="slidenum">
              <a:rPr lang="en-US" smtClean="0"/>
              <a:pPr/>
              <a:t>10</a:t>
            </a:fld>
            <a:endParaRPr lang="en-US"/>
          </a:p>
        </p:txBody>
      </p:sp>
      <p:pic>
        <p:nvPicPr>
          <p:cNvPr id="11" name="Picture 10" descr="A green circle with a number&#10;&#10;Description automatically generated">
            <a:extLst>
              <a:ext uri="{FF2B5EF4-FFF2-40B4-BE49-F238E27FC236}">
                <a16:creationId xmlns:a16="http://schemas.microsoft.com/office/drawing/2014/main" id="{763F528B-FA1A-9D8A-0230-1C47C3291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667" y="2036316"/>
            <a:ext cx="1638300" cy="1498600"/>
          </a:xfrm>
          <a:prstGeom prst="rect">
            <a:avLst/>
          </a:prstGeom>
        </p:spPr>
      </p:pic>
      <p:pic>
        <p:nvPicPr>
          <p:cNvPr id="13" name="Picture 12" descr="A green circle with numbers&#10;&#10;Description automatically generated">
            <a:extLst>
              <a:ext uri="{FF2B5EF4-FFF2-40B4-BE49-F238E27FC236}">
                <a16:creationId xmlns:a16="http://schemas.microsoft.com/office/drawing/2014/main" id="{0E2B5E1B-1695-5FEE-756A-E44117216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75" y="2033132"/>
            <a:ext cx="1524000" cy="1536700"/>
          </a:xfrm>
          <a:prstGeom prst="rect">
            <a:avLst/>
          </a:prstGeom>
        </p:spPr>
      </p:pic>
      <p:pic>
        <p:nvPicPr>
          <p:cNvPr id="17" name="Picture 16" descr="A green and white circle with numbers&#10;&#10;Description automatically generated">
            <a:extLst>
              <a:ext uri="{FF2B5EF4-FFF2-40B4-BE49-F238E27FC236}">
                <a16:creationId xmlns:a16="http://schemas.microsoft.com/office/drawing/2014/main" id="{88AE328D-F01B-E868-8805-853B6C07B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626" y="2029316"/>
            <a:ext cx="1574800" cy="1511300"/>
          </a:xfrm>
          <a:prstGeom prst="rect">
            <a:avLst/>
          </a:prstGeom>
        </p:spPr>
      </p:pic>
      <p:pic>
        <p:nvPicPr>
          <p:cNvPr id="19" name="Picture 18" descr="A green and white pie chart&#10;&#10;Description automatically generated">
            <a:extLst>
              <a:ext uri="{FF2B5EF4-FFF2-40B4-BE49-F238E27FC236}">
                <a16:creationId xmlns:a16="http://schemas.microsoft.com/office/drawing/2014/main" id="{F22E068F-9B00-94F2-D51E-4623A9B609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6298" y="1945371"/>
            <a:ext cx="1727200" cy="1549400"/>
          </a:xfrm>
          <a:prstGeom prst="rect">
            <a:avLst/>
          </a:prstGeom>
        </p:spPr>
      </p:pic>
      <p:pic>
        <p:nvPicPr>
          <p:cNvPr id="25" name="Picture 24" descr="A green circle with numbers and a white background&#10;&#10;Description automatically generated">
            <a:extLst>
              <a:ext uri="{FF2B5EF4-FFF2-40B4-BE49-F238E27FC236}">
                <a16:creationId xmlns:a16="http://schemas.microsoft.com/office/drawing/2014/main" id="{53C39C84-2E43-9EE2-869F-C2F7173341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6369" y="1929764"/>
            <a:ext cx="1562100" cy="1549400"/>
          </a:xfrm>
          <a:prstGeom prst="rect">
            <a:avLst/>
          </a:prstGeom>
        </p:spPr>
      </p:pic>
      <p:sp>
        <p:nvSpPr>
          <p:cNvPr id="27" name="TextBox 26">
            <a:extLst>
              <a:ext uri="{FF2B5EF4-FFF2-40B4-BE49-F238E27FC236}">
                <a16:creationId xmlns:a16="http://schemas.microsoft.com/office/drawing/2014/main" id="{FCD73E37-DA2C-6885-9365-E6BB16AE1096}"/>
              </a:ext>
            </a:extLst>
          </p:cNvPr>
          <p:cNvSpPr txBox="1"/>
          <p:nvPr/>
        </p:nvSpPr>
        <p:spPr>
          <a:xfrm>
            <a:off x="613178" y="3528186"/>
            <a:ext cx="1524000" cy="1138773"/>
          </a:xfrm>
          <a:prstGeom prst="rect">
            <a:avLst/>
          </a:prstGeom>
          <a:noFill/>
        </p:spPr>
        <p:txBody>
          <a:bodyPr wrap="square" rtlCol="0">
            <a:spAutoFit/>
          </a:bodyPr>
          <a:lstStyle/>
          <a:p>
            <a:pPr algn="ctr"/>
            <a:r>
              <a:rPr lang="en-US" sz="1700" b="1" dirty="0">
                <a:solidFill>
                  <a:schemeClr val="bg2">
                    <a:lumMod val="25000"/>
                  </a:schemeClr>
                </a:solidFill>
              </a:rPr>
              <a:t>Recommend LENA Grow </a:t>
            </a:r>
            <a:r>
              <a:rPr lang="en-US" sz="1700" dirty="0">
                <a:solidFill>
                  <a:schemeClr val="bg2">
                    <a:lumMod val="25000"/>
                  </a:schemeClr>
                </a:solidFill>
              </a:rPr>
              <a:t>to other teachers.</a:t>
            </a:r>
          </a:p>
        </p:txBody>
      </p:sp>
      <p:sp>
        <p:nvSpPr>
          <p:cNvPr id="29" name="TextBox 28">
            <a:extLst>
              <a:ext uri="{FF2B5EF4-FFF2-40B4-BE49-F238E27FC236}">
                <a16:creationId xmlns:a16="http://schemas.microsoft.com/office/drawing/2014/main" id="{D87C74F0-A2A8-1065-1F20-2D7CC9618EF2}"/>
              </a:ext>
            </a:extLst>
          </p:cNvPr>
          <p:cNvSpPr txBox="1"/>
          <p:nvPr/>
        </p:nvSpPr>
        <p:spPr>
          <a:xfrm>
            <a:off x="2298846" y="3543495"/>
            <a:ext cx="1713121" cy="1138773"/>
          </a:xfrm>
          <a:prstGeom prst="rect">
            <a:avLst/>
          </a:prstGeom>
          <a:noFill/>
        </p:spPr>
        <p:txBody>
          <a:bodyPr wrap="square" rtlCol="0">
            <a:spAutoFit/>
          </a:bodyPr>
          <a:lstStyle/>
          <a:p>
            <a:pPr algn="ctr"/>
            <a:r>
              <a:rPr lang="en-US" sz="1700" b="1" dirty="0">
                <a:solidFill>
                  <a:schemeClr val="bg2">
                    <a:lumMod val="25000"/>
                  </a:schemeClr>
                </a:solidFill>
              </a:rPr>
              <a:t>Feel more confident </a:t>
            </a:r>
            <a:r>
              <a:rPr lang="en-US" sz="1700" dirty="0">
                <a:solidFill>
                  <a:schemeClr val="bg2">
                    <a:lumMod val="25000"/>
                  </a:schemeClr>
                </a:solidFill>
              </a:rPr>
              <a:t>in their teaching abilities.</a:t>
            </a:r>
          </a:p>
        </p:txBody>
      </p:sp>
      <p:sp>
        <p:nvSpPr>
          <p:cNvPr id="30" name="TextBox 29">
            <a:extLst>
              <a:ext uri="{FF2B5EF4-FFF2-40B4-BE49-F238E27FC236}">
                <a16:creationId xmlns:a16="http://schemas.microsoft.com/office/drawing/2014/main" id="{C20B408D-A16A-F6B5-FA8A-7C5ABDADFD8F}"/>
              </a:ext>
            </a:extLst>
          </p:cNvPr>
          <p:cNvSpPr txBox="1"/>
          <p:nvPr/>
        </p:nvSpPr>
        <p:spPr>
          <a:xfrm>
            <a:off x="4213112" y="3549420"/>
            <a:ext cx="1713121" cy="877163"/>
          </a:xfrm>
          <a:prstGeom prst="rect">
            <a:avLst/>
          </a:prstGeom>
          <a:noFill/>
        </p:spPr>
        <p:txBody>
          <a:bodyPr wrap="square" rtlCol="0">
            <a:spAutoFit/>
          </a:bodyPr>
          <a:lstStyle/>
          <a:p>
            <a:pPr algn="ctr"/>
            <a:r>
              <a:rPr lang="en-US" sz="1700" dirty="0">
                <a:solidFill>
                  <a:schemeClr val="bg2">
                    <a:lumMod val="25000"/>
                  </a:schemeClr>
                </a:solidFill>
              </a:rPr>
              <a:t>Increased overall </a:t>
            </a:r>
            <a:r>
              <a:rPr lang="en-US" sz="1700" b="1" dirty="0">
                <a:solidFill>
                  <a:schemeClr val="bg2">
                    <a:lumMod val="25000"/>
                  </a:schemeClr>
                </a:solidFill>
              </a:rPr>
              <a:t>job satisfaction.</a:t>
            </a:r>
            <a:endParaRPr lang="en-US" sz="1700" dirty="0">
              <a:solidFill>
                <a:schemeClr val="bg2">
                  <a:lumMod val="25000"/>
                </a:schemeClr>
              </a:solidFill>
            </a:endParaRPr>
          </a:p>
        </p:txBody>
      </p:sp>
      <p:sp>
        <p:nvSpPr>
          <p:cNvPr id="31" name="TextBox 30">
            <a:extLst>
              <a:ext uri="{FF2B5EF4-FFF2-40B4-BE49-F238E27FC236}">
                <a16:creationId xmlns:a16="http://schemas.microsoft.com/office/drawing/2014/main" id="{8607386A-4CA9-096F-A073-CD2B0C991AE1}"/>
              </a:ext>
            </a:extLst>
          </p:cNvPr>
          <p:cNvSpPr txBox="1"/>
          <p:nvPr/>
        </p:nvSpPr>
        <p:spPr>
          <a:xfrm>
            <a:off x="5880848" y="3564729"/>
            <a:ext cx="1958532" cy="877163"/>
          </a:xfrm>
          <a:prstGeom prst="rect">
            <a:avLst/>
          </a:prstGeom>
          <a:noFill/>
        </p:spPr>
        <p:txBody>
          <a:bodyPr wrap="square" rtlCol="0">
            <a:spAutoFit/>
          </a:bodyPr>
          <a:lstStyle/>
          <a:p>
            <a:pPr algn="ctr"/>
            <a:r>
              <a:rPr lang="en-US" sz="1700" dirty="0">
                <a:solidFill>
                  <a:schemeClr val="bg2">
                    <a:lumMod val="25000"/>
                  </a:schemeClr>
                </a:solidFill>
              </a:rPr>
              <a:t>Increased</a:t>
            </a:r>
            <a:r>
              <a:rPr lang="en-US" sz="1700" b="1" dirty="0">
                <a:solidFill>
                  <a:schemeClr val="bg2">
                    <a:lumMod val="25000"/>
                  </a:schemeClr>
                </a:solidFill>
              </a:rPr>
              <a:t> communication with families.</a:t>
            </a:r>
            <a:endParaRPr lang="en-US" sz="1700" dirty="0">
              <a:solidFill>
                <a:schemeClr val="bg2">
                  <a:lumMod val="25000"/>
                </a:schemeClr>
              </a:solidFill>
            </a:endParaRPr>
          </a:p>
        </p:txBody>
      </p:sp>
      <p:sp>
        <p:nvSpPr>
          <p:cNvPr id="32" name="TextBox 31">
            <a:extLst>
              <a:ext uri="{FF2B5EF4-FFF2-40B4-BE49-F238E27FC236}">
                <a16:creationId xmlns:a16="http://schemas.microsoft.com/office/drawing/2014/main" id="{2B915BA6-5984-AD94-9F99-1B10858A2E91}"/>
              </a:ext>
            </a:extLst>
          </p:cNvPr>
          <p:cNvSpPr txBox="1"/>
          <p:nvPr/>
        </p:nvSpPr>
        <p:spPr>
          <a:xfrm>
            <a:off x="7905373" y="3564729"/>
            <a:ext cx="1562101" cy="1400383"/>
          </a:xfrm>
          <a:prstGeom prst="rect">
            <a:avLst/>
          </a:prstGeom>
          <a:noFill/>
        </p:spPr>
        <p:txBody>
          <a:bodyPr wrap="square" rtlCol="0">
            <a:spAutoFit/>
          </a:bodyPr>
          <a:lstStyle/>
          <a:p>
            <a:pPr algn="ctr"/>
            <a:r>
              <a:rPr lang="en-US" sz="1700" dirty="0">
                <a:solidFill>
                  <a:schemeClr val="bg2">
                    <a:lumMod val="25000"/>
                  </a:schemeClr>
                </a:solidFill>
              </a:rPr>
              <a:t>Saw changes in </a:t>
            </a:r>
            <a:r>
              <a:rPr lang="en-US" sz="1700" b="1" dirty="0">
                <a:solidFill>
                  <a:schemeClr val="bg2">
                    <a:lumMod val="25000"/>
                  </a:schemeClr>
                </a:solidFill>
              </a:rPr>
              <a:t>children’s language development.</a:t>
            </a:r>
            <a:endParaRPr lang="en-US" sz="1700" dirty="0">
              <a:solidFill>
                <a:schemeClr val="bg2">
                  <a:lumMod val="25000"/>
                </a:schemeClr>
              </a:solidFill>
            </a:endParaRPr>
          </a:p>
        </p:txBody>
      </p:sp>
    </p:spTree>
    <p:extLst>
      <p:ext uri="{BB962C8B-B14F-4D97-AF65-F5344CB8AC3E}">
        <p14:creationId xmlns:p14="http://schemas.microsoft.com/office/powerpoint/2010/main" val="3841430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F645BF-F2A6-B90B-0FB6-DF023F3AB1C5}"/>
              </a:ext>
            </a:extLst>
          </p:cNvPr>
          <p:cNvSpPr>
            <a:spLocks noGrp="1"/>
          </p:cNvSpPr>
          <p:nvPr>
            <p:ph type="title"/>
          </p:nvPr>
        </p:nvSpPr>
        <p:spPr/>
        <p:txBody>
          <a:bodyPr/>
          <a:lstStyle/>
          <a:p>
            <a:r>
              <a:rPr lang="en-US" dirty="0"/>
              <a:t>Program Outcomes</a:t>
            </a:r>
          </a:p>
        </p:txBody>
      </p:sp>
      <p:pic>
        <p:nvPicPr>
          <p:cNvPr id="7" name="Picture 6">
            <a:extLst>
              <a:ext uri="{FF2B5EF4-FFF2-40B4-BE49-F238E27FC236}">
                <a16:creationId xmlns:a16="http://schemas.microsoft.com/office/drawing/2014/main" id="{FE7858EB-3A0F-25FF-9D3D-B7DDE492047D}"/>
              </a:ext>
            </a:extLst>
          </p:cNvPr>
          <p:cNvPicPr>
            <a:picLocks noChangeAspect="1"/>
          </p:cNvPicPr>
          <p:nvPr/>
        </p:nvPicPr>
        <p:blipFill rotWithShape="1">
          <a:blip r:embed="rId3"/>
          <a:srcRect t="27190" r="54791"/>
          <a:stretch/>
        </p:blipFill>
        <p:spPr>
          <a:xfrm>
            <a:off x="1352856" y="2152650"/>
            <a:ext cx="3581094" cy="3062330"/>
          </a:xfrm>
          <a:prstGeom prst="rect">
            <a:avLst/>
          </a:prstGeom>
        </p:spPr>
      </p:pic>
      <p:sp>
        <p:nvSpPr>
          <p:cNvPr id="9" name="Date Placeholder 8">
            <a:extLst>
              <a:ext uri="{FF2B5EF4-FFF2-40B4-BE49-F238E27FC236}">
                <a16:creationId xmlns:a16="http://schemas.microsoft.com/office/drawing/2014/main" id="{AF33C6FA-C8E3-3DD3-AE9B-745268FEACE1}"/>
              </a:ext>
            </a:extLst>
          </p:cNvPr>
          <p:cNvSpPr>
            <a:spLocks noGrp="1"/>
          </p:cNvSpPr>
          <p:nvPr>
            <p:ph type="dt" sz="half" idx="10"/>
          </p:nvPr>
        </p:nvSpPr>
        <p:spPr/>
        <p:txBody>
          <a:bodyPr/>
          <a:lstStyle/>
          <a:p>
            <a:fld id="{919D771C-5BBC-A342-A560-592E66158B59}" type="datetime1">
              <a:rPr lang="en-US" smtClean="0"/>
              <a:t>6/18/24</a:t>
            </a:fld>
            <a:endParaRPr lang="en-US"/>
          </a:p>
        </p:txBody>
      </p:sp>
      <p:sp>
        <p:nvSpPr>
          <p:cNvPr id="10" name="Slide Number Placeholder 9">
            <a:extLst>
              <a:ext uri="{FF2B5EF4-FFF2-40B4-BE49-F238E27FC236}">
                <a16:creationId xmlns:a16="http://schemas.microsoft.com/office/drawing/2014/main" id="{F54571AD-0CF5-3C78-CE49-D4E8DBB36C21}"/>
              </a:ext>
            </a:extLst>
          </p:cNvPr>
          <p:cNvSpPr>
            <a:spLocks noGrp="1"/>
          </p:cNvSpPr>
          <p:nvPr>
            <p:ph type="sldNum" sz="quarter" idx="12"/>
          </p:nvPr>
        </p:nvSpPr>
        <p:spPr/>
        <p:txBody>
          <a:bodyPr/>
          <a:lstStyle/>
          <a:p>
            <a:fld id="{D57F1E4F-1CFF-5643-939E-217C01CDF565}" type="slidenum">
              <a:rPr lang="en-US" smtClean="0"/>
              <a:pPr/>
              <a:t>11</a:t>
            </a:fld>
            <a:endParaRPr lang="en-US"/>
          </a:p>
        </p:txBody>
      </p:sp>
      <p:sp>
        <p:nvSpPr>
          <p:cNvPr id="2" name="TextBox 1">
            <a:extLst>
              <a:ext uri="{FF2B5EF4-FFF2-40B4-BE49-F238E27FC236}">
                <a16:creationId xmlns:a16="http://schemas.microsoft.com/office/drawing/2014/main" id="{6E5CEAF5-9E65-1325-C73A-107514ADB949}"/>
              </a:ext>
            </a:extLst>
          </p:cNvPr>
          <p:cNvSpPr txBox="1"/>
          <p:nvPr/>
        </p:nvSpPr>
        <p:spPr>
          <a:xfrm>
            <a:off x="1114578" y="1628690"/>
            <a:ext cx="4057650" cy="461665"/>
          </a:xfrm>
          <a:prstGeom prst="rect">
            <a:avLst/>
          </a:prstGeom>
          <a:noFill/>
        </p:spPr>
        <p:txBody>
          <a:bodyPr wrap="square" rtlCol="0">
            <a:spAutoFit/>
          </a:bodyPr>
          <a:lstStyle/>
          <a:p>
            <a:pPr algn="ctr"/>
            <a:r>
              <a:rPr lang="en-US" sz="2400" b="1" dirty="0">
                <a:solidFill>
                  <a:schemeClr val="bg2">
                    <a:lumMod val="25000"/>
                  </a:schemeClr>
                </a:solidFill>
              </a:rPr>
              <a:t>Conversational Turns</a:t>
            </a:r>
          </a:p>
        </p:txBody>
      </p:sp>
      <p:pic>
        <p:nvPicPr>
          <p:cNvPr id="5" name="Picture 4" descr="A person and children sitting on the floor&#10;&#10;Description automatically generated">
            <a:extLst>
              <a:ext uri="{FF2B5EF4-FFF2-40B4-BE49-F238E27FC236}">
                <a16:creationId xmlns:a16="http://schemas.microsoft.com/office/drawing/2014/main" id="{0F61CCC8-3B26-FF3C-87C3-F1A0BB2A6079}"/>
              </a:ext>
            </a:extLst>
          </p:cNvPr>
          <p:cNvPicPr>
            <a:picLocks noChangeAspect="1"/>
          </p:cNvPicPr>
          <p:nvPr/>
        </p:nvPicPr>
        <p:blipFill rotWithShape="1">
          <a:blip r:embed="rId4">
            <a:extLst>
              <a:ext uri="{28A0092B-C50C-407E-A947-70E740481C1C}">
                <a14:useLocalDpi xmlns:a14="http://schemas.microsoft.com/office/drawing/2010/main" val="0"/>
              </a:ext>
            </a:extLst>
          </a:blip>
          <a:srcRect l="35174" t="7090" r="12053" b="-472"/>
          <a:stretch/>
        </p:blipFill>
        <p:spPr>
          <a:xfrm>
            <a:off x="5609472" y="1514390"/>
            <a:ext cx="3444702" cy="4063578"/>
          </a:xfrm>
          <a:prstGeom prst="rect">
            <a:avLst/>
          </a:prstGeom>
        </p:spPr>
      </p:pic>
      <p:sp>
        <p:nvSpPr>
          <p:cNvPr id="6" name="TextBox 5">
            <a:extLst>
              <a:ext uri="{FF2B5EF4-FFF2-40B4-BE49-F238E27FC236}">
                <a16:creationId xmlns:a16="http://schemas.microsoft.com/office/drawing/2014/main" id="{8246536C-D6A5-54CA-8A0B-299FF8F71026}"/>
              </a:ext>
            </a:extLst>
          </p:cNvPr>
          <p:cNvSpPr txBox="1"/>
          <p:nvPr/>
        </p:nvSpPr>
        <p:spPr>
          <a:xfrm>
            <a:off x="6531722" y="3075057"/>
            <a:ext cx="1894611" cy="707886"/>
          </a:xfrm>
          <a:prstGeom prst="rect">
            <a:avLst/>
          </a:prstGeom>
          <a:noFill/>
        </p:spPr>
        <p:txBody>
          <a:bodyPr wrap="square" rtlCol="0">
            <a:spAutoFit/>
          </a:bodyPr>
          <a:lstStyle/>
          <a:p>
            <a:pPr algn="ctr"/>
            <a:r>
              <a:rPr lang="en-US" sz="2000" b="1" dirty="0">
                <a:solidFill>
                  <a:schemeClr val="bg1"/>
                </a:solidFill>
              </a:rPr>
              <a:t>Replace or delete!</a:t>
            </a:r>
          </a:p>
        </p:txBody>
      </p:sp>
    </p:spTree>
    <p:extLst>
      <p:ext uri="{BB962C8B-B14F-4D97-AF65-F5344CB8AC3E}">
        <p14:creationId xmlns:p14="http://schemas.microsoft.com/office/powerpoint/2010/main" val="3689640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F645BF-F2A6-B90B-0FB6-DF023F3AB1C5}"/>
              </a:ext>
            </a:extLst>
          </p:cNvPr>
          <p:cNvSpPr>
            <a:spLocks noGrp="1"/>
          </p:cNvSpPr>
          <p:nvPr>
            <p:ph type="title"/>
          </p:nvPr>
        </p:nvSpPr>
        <p:spPr/>
        <p:txBody>
          <a:bodyPr/>
          <a:lstStyle/>
          <a:p>
            <a:r>
              <a:rPr lang="en-US"/>
              <a:t>Program Outcomes</a:t>
            </a:r>
          </a:p>
        </p:txBody>
      </p:sp>
      <p:pic>
        <p:nvPicPr>
          <p:cNvPr id="10" name="Picture 9">
            <a:extLst>
              <a:ext uri="{FF2B5EF4-FFF2-40B4-BE49-F238E27FC236}">
                <a16:creationId xmlns:a16="http://schemas.microsoft.com/office/drawing/2014/main" id="{ADBB35C4-E30A-6BD9-D5DE-1241DD4FEC06}"/>
              </a:ext>
            </a:extLst>
          </p:cNvPr>
          <p:cNvPicPr>
            <a:picLocks noChangeAspect="1"/>
          </p:cNvPicPr>
          <p:nvPr/>
        </p:nvPicPr>
        <p:blipFill>
          <a:blip r:embed="rId3"/>
          <a:stretch>
            <a:fillRect/>
          </a:stretch>
        </p:blipFill>
        <p:spPr>
          <a:xfrm>
            <a:off x="677334" y="2304840"/>
            <a:ext cx="4249753" cy="2292851"/>
          </a:xfrm>
          <a:prstGeom prst="rect">
            <a:avLst/>
          </a:prstGeom>
        </p:spPr>
      </p:pic>
      <p:pic>
        <p:nvPicPr>
          <p:cNvPr id="25" name="Picture 24">
            <a:extLst>
              <a:ext uri="{FF2B5EF4-FFF2-40B4-BE49-F238E27FC236}">
                <a16:creationId xmlns:a16="http://schemas.microsoft.com/office/drawing/2014/main" id="{31FCB1DB-AAF5-4AC5-422D-3A411DBB55E6}"/>
              </a:ext>
            </a:extLst>
          </p:cNvPr>
          <p:cNvPicPr>
            <a:picLocks noChangeAspect="1"/>
          </p:cNvPicPr>
          <p:nvPr/>
        </p:nvPicPr>
        <p:blipFill>
          <a:blip r:embed="rId4"/>
          <a:stretch>
            <a:fillRect/>
          </a:stretch>
        </p:blipFill>
        <p:spPr>
          <a:xfrm>
            <a:off x="5233938" y="2304840"/>
            <a:ext cx="4249754" cy="2367846"/>
          </a:xfrm>
          <a:prstGeom prst="rect">
            <a:avLst/>
          </a:prstGeom>
        </p:spPr>
      </p:pic>
      <p:sp>
        <p:nvSpPr>
          <p:cNvPr id="8" name="Date Placeholder 7">
            <a:extLst>
              <a:ext uri="{FF2B5EF4-FFF2-40B4-BE49-F238E27FC236}">
                <a16:creationId xmlns:a16="http://schemas.microsoft.com/office/drawing/2014/main" id="{0481F16C-7030-1836-2B51-E33BCE8983EF}"/>
              </a:ext>
            </a:extLst>
          </p:cNvPr>
          <p:cNvSpPr>
            <a:spLocks noGrp="1"/>
          </p:cNvSpPr>
          <p:nvPr>
            <p:ph type="dt" sz="half" idx="10"/>
          </p:nvPr>
        </p:nvSpPr>
        <p:spPr/>
        <p:txBody>
          <a:bodyPr/>
          <a:lstStyle/>
          <a:p>
            <a:fld id="{207A81D0-BDDB-E64D-B61D-A1BB70298BAF}" type="datetime1">
              <a:rPr lang="en-US" smtClean="0"/>
              <a:t>6/18/24</a:t>
            </a:fld>
            <a:endParaRPr lang="en-US"/>
          </a:p>
        </p:txBody>
      </p:sp>
      <p:sp>
        <p:nvSpPr>
          <p:cNvPr id="9" name="Slide Number Placeholder 8">
            <a:extLst>
              <a:ext uri="{FF2B5EF4-FFF2-40B4-BE49-F238E27FC236}">
                <a16:creationId xmlns:a16="http://schemas.microsoft.com/office/drawing/2014/main" id="{1FA4A869-7BC9-4392-78F4-65D850119DC4}"/>
              </a:ext>
            </a:extLst>
          </p:cNvPr>
          <p:cNvSpPr>
            <a:spLocks noGrp="1"/>
          </p:cNvSpPr>
          <p:nvPr>
            <p:ph type="sldNum" sz="quarter" idx="12"/>
          </p:nvPr>
        </p:nvSpPr>
        <p:spPr/>
        <p:txBody>
          <a:bodyPr/>
          <a:lstStyle/>
          <a:p>
            <a:fld id="{D57F1E4F-1CFF-5643-939E-217C01CDF565}" type="slidenum">
              <a:rPr lang="en-US" smtClean="0"/>
              <a:pPr/>
              <a:t>12</a:t>
            </a:fld>
            <a:endParaRPr lang="en-US"/>
          </a:p>
        </p:txBody>
      </p:sp>
    </p:spTree>
    <p:extLst>
      <p:ext uri="{BB962C8B-B14F-4D97-AF65-F5344CB8AC3E}">
        <p14:creationId xmlns:p14="http://schemas.microsoft.com/office/powerpoint/2010/main" val="1517750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F645BF-F2A6-B90B-0FB6-DF023F3AB1C5}"/>
              </a:ext>
            </a:extLst>
          </p:cNvPr>
          <p:cNvSpPr>
            <a:spLocks noGrp="1"/>
          </p:cNvSpPr>
          <p:nvPr>
            <p:ph type="title"/>
          </p:nvPr>
        </p:nvSpPr>
        <p:spPr/>
        <p:txBody>
          <a:bodyPr/>
          <a:lstStyle/>
          <a:p>
            <a:r>
              <a:rPr lang="en-US"/>
              <a:t>Program Outcomes</a:t>
            </a:r>
          </a:p>
        </p:txBody>
      </p:sp>
      <p:pic>
        <p:nvPicPr>
          <p:cNvPr id="7" name="Picture 6">
            <a:extLst>
              <a:ext uri="{FF2B5EF4-FFF2-40B4-BE49-F238E27FC236}">
                <a16:creationId xmlns:a16="http://schemas.microsoft.com/office/drawing/2014/main" id="{9A82BA0E-0652-6AE7-8780-6396D150B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996" y="1504721"/>
            <a:ext cx="5939640" cy="4589721"/>
          </a:xfrm>
          <a:prstGeom prst="rect">
            <a:avLst/>
          </a:prstGeom>
          <a:ln w="3175">
            <a:solidFill>
              <a:schemeClr val="tx1">
                <a:lumMod val="50000"/>
              </a:schemeClr>
            </a:solidFill>
          </a:ln>
        </p:spPr>
      </p:pic>
      <p:sp>
        <p:nvSpPr>
          <p:cNvPr id="9" name="Date Placeholder 8">
            <a:extLst>
              <a:ext uri="{FF2B5EF4-FFF2-40B4-BE49-F238E27FC236}">
                <a16:creationId xmlns:a16="http://schemas.microsoft.com/office/drawing/2014/main" id="{77A02198-A385-0291-9399-EE87F1E5FC3A}"/>
              </a:ext>
            </a:extLst>
          </p:cNvPr>
          <p:cNvSpPr>
            <a:spLocks noGrp="1"/>
          </p:cNvSpPr>
          <p:nvPr>
            <p:ph type="dt" sz="half" idx="10"/>
          </p:nvPr>
        </p:nvSpPr>
        <p:spPr/>
        <p:txBody>
          <a:bodyPr/>
          <a:lstStyle/>
          <a:p>
            <a:fld id="{D5270A8D-DFE0-094E-A5B8-11F3F06AF0E3}" type="datetime1">
              <a:rPr lang="en-US" smtClean="0"/>
              <a:t>6/18/24</a:t>
            </a:fld>
            <a:endParaRPr lang="en-US"/>
          </a:p>
        </p:txBody>
      </p:sp>
      <p:sp>
        <p:nvSpPr>
          <p:cNvPr id="10" name="Slide Number Placeholder 9">
            <a:extLst>
              <a:ext uri="{FF2B5EF4-FFF2-40B4-BE49-F238E27FC236}">
                <a16:creationId xmlns:a16="http://schemas.microsoft.com/office/drawing/2014/main" id="{41088BCA-B3AE-6A3B-12C8-E70C1818122D}"/>
              </a:ext>
            </a:extLst>
          </p:cNvPr>
          <p:cNvSpPr>
            <a:spLocks noGrp="1"/>
          </p:cNvSpPr>
          <p:nvPr>
            <p:ph type="sldNum" sz="quarter" idx="12"/>
          </p:nvPr>
        </p:nvSpPr>
        <p:spPr/>
        <p:txBody>
          <a:bodyPr/>
          <a:lstStyle/>
          <a:p>
            <a:fld id="{D57F1E4F-1CFF-5643-939E-217C01CDF565}" type="slidenum">
              <a:rPr lang="en-US" smtClean="0"/>
              <a:pPr/>
              <a:t>13</a:t>
            </a:fld>
            <a:endParaRPr lang="en-US"/>
          </a:p>
        </p:txBody>
      </p:sp>
    </p:spTree>
    <p:extLst>
      <p:ext uri="{BB962C8B-B14F-4D97-AF65-F5344CB8AC3E}">
        <p14:creationId xmlns:p14="http://schemas.microsoft.com/office/powerpoint/2010/main" val="3430856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2422-6F87-2373-024A-8FE58AF94665}"/>
              </a:ext>
            </a:extLst>
          </p:cNvPr>
          <p:cNvSpPr>
            <a:spLocks noGrp="1"/>
          </p:cNvSpPr>
          <p:nvPr>
            <p:ph type="title"/>
          </p:nvPr>
        </p:nvSpPr>
        <p:spPr/>
        <p:txBody>
          <a:bodyPr/>
          <a:lstStyle/>
          <a:p>
            <a:r>
              <a:rPr lang="en-US"/>
              <a:t>Additional Points of Pride</a:t>
            </a:r>
          </a:p>
        </p:txBody>
      </p:sp>
      <p:pic>
        <p:nvPicPr>
          <p:cNvPr id="5" name="Picture 4" descr="Icon&#10;&#10;Description automatically generated">
            <a:extLst>
              <a:ext uri="{FF2B5EF4-FFF2-40B4-BE49-F238E27FC236}">
                <a16:creationId xmlns:a16="http://schemas.microsoft.com/office/drawing/2014/main" id="{923CE92F-AECE-F7D0-9935-06A06A8DD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274" y="1795921"/>
            <a:ext cx="1973706" cy="1973706"/>
          </a:xfrm>
          <a:prstGeom prst="rect">
            <a:avLst/>
          </a:prstGeom>
        </p:spPr>
      </p:pic>
      <p:pic>
        <p:nvPicPr>
          <p:cNvPr id="7" name="Picture 6" descr="Icon&#10;&#10;Description automatically generated">
            <a:extLst>
              <a:ext uri="{FF2B5EF4-FFF2-40B4-BE49-F238E27FC236}">
                <a16:creationId xmlns:a16="http://schemas.microsoft.com/office/drawing/2014/main" id="{241CC185-AAD5-E03A-6E44-080052D1D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543" y="1795921"/>
            <a:ext cx="1973706" cy="1973706"/>
          </a:xfrm>
          <a:prstGeom prst="rect">
            <a:avLst/>
          </a:prstGeom>
        </p:spPr>
      </p:pic>
      <p:pic>
        <p:nvPicPr>
          <p:cNvPr id="9" name="Picture 8" descr="Icon&#10;&#10;Description automatically generated">
            <a:extLst>
              <a:ext uri="{FF2B5EF4-FFF2-40B4-BE49-F238E27FC236}">
                <a16:creationId xmlns:a16="http://schemas.microsoft.com/office/drawing/2014/main" id="{D9CA0AEE-4323-87F0-BBAB-4DD33ADA70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400" y="1690692"/>
            <a:ext cx="2251523" cy="2251523"/>
          </a:xfrm>
          <a:prstGeom prst="rect">
            <a:avLst/>
          </a:prstGeom>
        </p:spPr>
      </p:pic>
      <p:sp>
        <p:nvSpPr>
          <p:cNvPr id="10" name="TextBox 9">
            <a:extLst>
              <a:ext uri="{FF2B5EF4-FFF2-40B4-BE49-F238E27FC236}">
                <a16:creationId xmlns:a16="http://schemas.microsoft.com/office/drawing/2014/main" id="{9B8E3B3D-24AA-04A2-3279-76B6F359B28D}"/>
              </a:ext>
            </a:extLst>
          </p:cNvPr>
          <p:cNvSpPr txBox="1"/>
          <p:nvPr/>
        </p:nvSpPr>
        <p:spPr>
          <a:xfrm>
            <a:off x="838199" y="3942213"/>
            <a:ext cx="3336986" cy="1938992"/>
          </a:xfrm>
          <a:prstGeom prst="rect">
            <a:avLst/>
          </a:prstGeom>
          <a:noFill/>
        </p:spPr>
        <p:txBody>
          <a:bodyPr wrap="square" rtlCol="0">
            <a:spAutoFit/>
          </a:bodyPr>
          <a:lstStyle/>
          <a:p>
            <a:pPr algn="ctr"/>
            <a:r>
              <a:rPr lang="en-US" sz="2000" b="1"/>
              <a:t>Equity</a:t>
            </a:r>
          </a:p>
          <a:p>
            <a:pPr algn="ctr"/>
            <a:r>
              <a:rPr lang="en-US" sz="2000"/>
              <a:t>&lt;Insert a program feature that promotes equity: among students, among staff, within the classroom, or your school community.&gt;</a:t>
            </a:r>
          </a:p>
        </p:txBody>
      </p:sp>
      <p:sp>
        <p:nvSpPr>
          <p:cNvPr id="11" name="TextBox 10">
            <a:extLst>
              <a:ext uri="{FF2B5EF4-FFF2-40B4-BE49-F238E27FC236}">
                <a16:creationId xmlns:a16="http://schemas.microsoft.com/office/drawing/2014/main" id="{3B61947B-B3D4-E298-F745-B8827E5A6A62}"/>
              </a:ext>
            </a:extLst>
          </p:cNvPr>
          <p:cNvSpPr txBox="1"/>
          <p:nvPr/>
        </p:nvSpPr>
        <p:spPr>
          <a:xfrm>
            <a:off x="4444995" y="3942213"/>
            <a:ext cx="3495458" cy="1938992"/>
          </a:xfrm>
          <a:prstGeom prst="rect">
            <a:avLst/>
          </a:prstGeom>
          <a:noFill/>
        </p:spPr>
        <p:txBody>
          <a:bodyPr wrap="square" rtlCol="0">
            <a:spAutoFit/>
          </a:bodyPr>
          <a:lstStyle/>
          <a:p>
            <a:pPr algn="ctr"/>
            <a:r>
              <a:rPr lang="en-US" sz="2000" b="1"/>
              <a:t>Innovation</a:t>
            </a:r>
          </a:p>
          <a:p>
            <a:pPr algn="ctr"/>
            <a:r>
              <a:rPr lang="en-US" sz="2000"/>
              <a:t>&lt;Insert a program feature that shows innovation: how did using LENA Grow bring about new ideas in your community?&gt;</a:t>
            </a:r>
          </a:p>
        </p:txBody>
      </p:sp>
      <p:sp>
        <p:nvSpPr>
          <p:cNvPr id="12" name="TextBox 11">
            <a:extLst>
              <a:ext uri="{FF2B5EF4-FFF2-40B4-BE49-F238E27FC236}">
                <a16:creationId xmlns:a16="http://schemas.microsoft.com/office/drawing/2014/main" id="{A49923F0-6C14-0C9D-502C-886851457AF2}"/>
              </a:ext>
            </a:extLst>
          </p:cNvPr>
          <p:cNvSpPr txBox="1"/>
          <p:nvPr/>
        </p:nvSpPr>
        <p:spPr>
          <a:xfrm>
            <a:off x="7940453" y="3942213"/>
            <a:ext cx="3413348" cy="1938992"/>
          </a:xfrm>
          <a:prstGeom prst="rect">
            <a:avLst/>
          </a:prstGeom>
          <a:noFill/>
        </p:spPr>
        <p:txBody>
          <a:bodyPr wrap="square" rtlCol="0">
            <a:spAutoFit/>
          </a:bodyPr>
          <a:lstStyle/>
          <a:p>
            <a:pPr algn="ctr"/>
            <a:r>
              <a:rPr lang="en-US" sz="2000" b="1"/>
              <a:t>Community</a:t>
            </a:r>
          </a:p>
          <a:p>
            <a:pPr algn="ctr"/>
            <a:r>
              <a:rPr lang="en-US" sz="2000"/>
              <a:t>&lt;Insert a program feature that shows continued community reach: inside or outside of your school community.&gt;</a:t>
            </a:r>
          </a:p>
        </p:txBody>
      </p:sp>
      <p:sp>
        <p:nvSpPr>
          <p:cNvPr id="14" name="Date Placeholder 13">
            <a:extLst>
              <a:ext uri="{FF2B5EF4-FFF2-40B4-BE49-F238E27FC236}">
                <a16:creationId xmlns:a16="http://schemas.microsoft.com/office/drawing/2014/main" id="{86C24D56-9FDC-ED8F-19B5-910C35C02FD6}"/>
              </a:ext>
            </a:extLst>
          </p:cNvPr>
          <p:cNvSpPr>
            <a:spLocks noGrp="1"/>
          </p:cNvSpPr>
          <p:nvPr>
            <p:ph type="dt" sz="half" idx="10"/>
          </p:nvPr>
        </p:nvSpPr>
        <p:spPr/>
        <p:txBody>
          <a:bodyPr/>
          <a:lstStyle/>
          <a:p>
            <a:fld id="{81FD3145-E9E2-1C43-AA4F-34399C264113}" type="datetime1">
              <a:rPr lang="en-US" smtClean="0"/>
              <a:t>6/18/24</a:t>
            </a:fld>
            <a:endParaRPr lang="en-US"/>
          </a:p>
        </p:txBody>
      </p:sp>
      <p:sp>
        <p:nvSpPr>
          <p:cNvPr id="15" name="Slide Number Placeholder 14">
            <a:extLst>
              <a:ext uri="{FF2B5EF4-FFF2-40B4-BE49-F238E27FC236}">
                <a16:creationId xmlns:a16="http://schemas.microsoft.com/office/drawing/2014/main" id="{244E41D6-A0DF-E871-CB9B-D4F89A7A7ECA}"/>
              </a:ext>
            </a:extLst>
          </p:cNvPr>
          <p:cNvSpPr>
            <a:spLocks noGrp="1"/>
          </p:cNvSpPr>
          <p:nvPr>
            <p:ph type="sldNum" sz="quarter" idx="12"/>
          </p:nvPr>
        </p:nvSpPr>
        <p:spPr/>
        <p:txBody>
          <a:bodyPr/>
          <a:lstStyle/>
          <a:p>
            <a:fld id="{D57F1E4F-1CFF-5643-939E-217C01CDF565}" type="slidenum">
              <a:rPr lang="en-US" smtClean="0"/>
              <a:pPr/>
              <a:t>14</a:t>
            </a:fld>
            <a:endParaRPr lang="en-US"/>
          </a:p>
        </p:txBody>
      </p:sp>
    </p:spTree>
    <p:extLst>
      <p:ext uri="{BB962C8B-B14F-4D97-AF65-F5344CB8AC3E}">
        <p14:creationId xmlns:p14="http://schemas.microsoft.com/office/powerpoint/2010/main" val="3705670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50EDCDD-A93D-D51C-EFB0-13DF1D2608D5}"/>
              </a:ext>
            </a:extLst>
          </p:cNvPr>
          <p:cNvSpPr/>
          <p:nvPr/>
        </p:nvSpPr>
        <p:spPr>
          <a:xfrm>
            <a:off x="761591" y="2025065"/>
            <a:ext cx="2793982" cy="27939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257CD7-277A-3AD1-0F19-E534F3E1AFA5}"/>
              </a:ext>
            </a:extLst>
          </p:cNvPr>
          <p:cNvSpPr txBox="1"/>
          <p:nvPr/>
        </p:nvSpPr>
        <p:spPr>
          <a:xfrm>
            <a:off x="1084003" y="3884006"/>
            <a:ext cx="2292927" cy="830997"/>
          </a:xfrm>
          <a:prstGeom prst="rect">
            <a:avLst/>
          </a:prstGeom>
          <a:noFill/>
        </p:spPr>
        <p:txBody>
          <a:bodyPr wrap="square" rtlCol="0">
            <a:spAutoFit/>
          </a:bodyPr>
          <a:lstStyle/>
          <a:p>
            <a:pPr algn="ctr"/>
            <a:r>
              <a:rPr lang="en-US" sz="2400" b="1">
                <a:solidFill>
                  <a:schemeClr val="bg1"/>
                </a:solidFill>
              </a:rPr>
              <a:t>Replace or delete!</a:t>
            </a:r>
          </a:p>
        </p:txBody>
      </p:sp>
      <p:sp>
        <p:nvSpPr>
          <p:cNvPr id="10" name="TextBox 9">
            <a:extLst>
              <a:ext uri="{FF2B5EF4-FFF2-40B4-BE49-F238E27FC236}">
                <a16:creationId xmlns:a16="http://schemas.microsoft.com/office/drawing/2014/main" id="{BDD0B10B-B33E-FD23-8001-9DB5DA5CCBE6}"/>
              </a:ext>
            </a:extLst>
          </p:cNvPr>
          <p:cNvSpPr txBox="1"/>
          <p:nvPr/>
        </p:nvSpPr>
        <p:spPr>
          <a:xfrm>
            <a:off x="4281055" y="1848910"/>
            <a:ext cx="6927272" cy="4185761"/>
          </a:xfrm>
          <a:prstGeom prst="rect">
            <a:avLst/>
          </a:prstGeom>
          <a:noFill/>
        </p:spPr>
        <p:txBody>
          <a:bodyPr wrap="square" lIns="91440" tIns="45720" rIns="91440" bIns="45720" rtlCol="0" anchor="t">
            <a:spAutoFit/>
          </a:bodyPr>
          <a:lstStyle/>
          <a:p>
            <a:r>
              <a:rPr lang="en-US" sz="4400" b="0" i="0" u="none" strike="noStrike">
                <a:solidFill>
                  <a:srgbClr val="000000"/>
                </a:solidFill>
                <a:effectLst/>
                <a:latin typeface="Calibri"/>
                <a:cs typeface="Calibri"/>
              </a:rPr>
              <a:t>&lt;</a:t>
            </a:r>
            <a:r>
              <a:rPr lang="en-US" sz="4400">
                <a:solidFill>
                  <a:srgbClr val="000000"/>
                </a:solidFill>
                <a:latin typeface="Calibri"/>
                <a:cs typeface="Calibri"/>
              </a:rPr>
              <a:t>Additional quote</a:t>
            </a:r>
            <a:r>
              <a:rPr lang="en-US" sz="4400" b="0" i="0" u="none" strike="noStrike">
                <a:solidFill>
                  <a:srgbClr val="000000"/>
                </a:solidFill>
                <a:effectLst/>
                <a:latin typeface="Calibri"/>
                <a:cs typeface="Calibri"/>
              </a:rPr>
              <a:t> from coach, teacher, other LENA Grow staff</a:t>
            </a:r>
            <a:r>
              <a:rPr lang="en-US" sz="4400">
                <a:solidFill>
                  <a:srgbClr val="000000"/>
                </a:solidFill>
                <a:latin typeface="Calibri"/>
                <a:cs typeface="Calibri"/>
              </a:rPr>
              <a:t>, or parent/family&gt;</a:t>
            </a:r>
            <a:endParaRPr lang="en-US" sz="4400" b="0">
              <a:effectLst/>
              <a:latin typeface="Calibri"/>
              <a:cs typeface="Calibri"/>
            </a:endParaRPr>
          </a:p>
          <a:p>
            <a:br>
              <a:rPr lang="en-US" sz="4400" b="0">
                <a:effectLst/>
                <a:latin typeface="Calibri" panose="020F0502020204030204" pitchFamily="34" charset="0"/>
                <a:cs typeface="Calibri" panose="020F0502020204030204" pitchFamily="34" charset="0"/>
              </a:rPr>
            </a:br>
            <a:r>
              <a:rPr lang="en-US" sz="3600" i="1">
                <a:solidFill>
                  <a:srgbClr val="000000"/>
                </a:solidFill>
                <a:latin typeface="Calibri"/>
                <a:cs typeface="Calibri"/>
              </a:rPr>
              <a:t>&lt;Name</a:t>
            </a:r>
            <a:r>
              <a:rPr lang="en-US" sz="3600" b="0" i="1" u="none" strike="noStrike">
                <a:solidFill>
                  <a:srgbClr val="000000"/>
                </a:solidFill>
                <a:effectLst/>
                <a:latin typeface="Calibri"/>
                <a:cs typeface="Calibri"/>
              </a:rPr>
              <a:t> of staff </a:t>
            </a:r>
            <a:r>
              <a:rPr lang="en-US" sz="3600" i="1">
                <a:solidFill>
                  <a:srgbClr val="000000"/>
                </a:solidFill>
                <a:latin typeface="Calibri"/>
                <a:cs typeface="Calibri"/>
              </a:rPr>
              <a:t>member&gt;</a:t>
            </a:r>
            <a:br>
              <a:rPr lang="en-US" sz="3600" i="1">
                <a:latin typeface="Calibri"/>
                <a:cs typeface="Calibri"/>
              </a:rPr>
            </a:br>
            <a:r>
              <a:rPr lang="en-US" sz="3600" i="1">
                <a:solidFill>
                  <a:srgbClr val="000000"/>
                </a:solidFill>
                <a:latin typeface="Calibri"/>
                <a:cs typeface="Calibri"/>
              </a:rPr>
              <a:t>&lt;Job title/</a:t>
            </a:r>
            <a:r>
              <a:rPr lang="en-US" sz="3600" b="0" i="1" u="none" strike="noStrike">
                <a:solidFill>
                  <a:srgbClr val="000000"/>
                </a:solidFill>
                <a:effectLst/>
                <a:latin typeface="Calibri"/>
                <a:cs typeface="Calibri"/>
              </a:rPr>
              <a:t>position</a:t>
            </a:r>
            <a:r>
              <a:rPr lang="en-US" sz="3600" i="1">
                <a:solidFill>
                  <a:srgbClr val="000000"/>
                </a:solidFill>
                <a:latin typeface="Calibri"/>
                <a:cs typeface="Calibri"/>
              </a:rPr>
              <a:t>&gt;</a:t>
            </a:r>
            <a:br>
              <a:rPr lang="en-US">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BC1026B-93DC-9625-8B48-EAC1BE2C1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046" y="952226"/>
            <a:ext cx="7772400" cy="747939"/>
          </a:xfrm>
          <a:prstGeom prst="rect">
            <a:avLst/>
          </a:prstGeom>
        </p:spPr>
      </p:pic>
      <p:sp>
        <p:nvSpPr>
          <p:cNvPr id="20" name="Date Placeholder 19">
            <a:extLst>
              <a:ext uri="{FF2B5EF4-FFF2-40B4-BE49-F238E27FC236}">
                <a16:creationId xmlns:a16="http://schemas.microsoft.com/office/drawing/2014/main" id="{6F72EF48-8698-8EAF-7454-60279300F1F4}"/>
              </a:ext>
            </a:extLst>
          </p:cNvPr>
          <p:cNvSpPr>
            <a:spLocks noGrp="1"/>
          </p:cNvSpPr>
          <p:nvPr>
            <p:ph type="dt" sz="half" idx="10"/>
          </p:nvPr>
        </p:nvSpPr>
        <p:spPr/>
        <p:txBody>
          <a:bodyPr/>
          <a:lstStyle/>
          <a:p>
            <a:fld id="{3EAD6AD7-DCA1-5D44-B8F5-8A76512C86C9}" type="datetime1">
              <a:rPr lang="en-US" smtClean="0"/>
              <a:t>6/18/24</a:t>
            </a:fld>
            <a:endParaRPr lang="en-US"/>
          </a:p>
        </p:txBody>
      </p:sp>
      <p:sp>
        <p:nvSpPr>
          <p:cNvPr id="21" name="Slide Number Placeholder 20">
            <a:extLst>
              <a:ext uri="{FF2B5EF4-FFF2-40B4-BE49-F238E27FC236}">
                <a16:creationId xmlns:a16="http://schemas.microsoft.com/office/drawing/2014/main" id="{3B8D7B53-2540-AAAE-4FF2-E6D63AFECF0E}"/>
              </a:ext>
            </a:extLst>
          </p:cNvPr>
          <p:cNvSpPr>
            <a:spLocks noGrp="1"/>
          </p:cNvSpPr>
          <p:nvPr>
            <p:ph type="sldNum" sz="quarter" idx="12"/>
          </p:nvPr>
        </p:nvSpPr>
        <p:spPr/>
        <p:txBody>
          <a:bodyPr/>
          <a:lstStyle/>
          <a:p>
            <a:fld id="{D57F1E4F-1CFF-5643-939E-217C01CDF565}" type="slidenum">
              <a:rPr lang="en-US" smtClean="0"/>
              <a:pPr/>
              <a:t>15</a:t>
            </a:fld>
            <a:endParaRPr lang="en-US"/>
          </a:p>
        </p:txBody>
      </p:sp>
    </p:spTree>
    <p:extLst>
      <p:ext uri="{BB962C8B-B14F-4D97-AF65-F5344CB8AC3E}">
        <p14:creationId xmlns:p14="http://schemas.microsoft.com/office/powerpoint/2010/main" val="3678930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A54B-C42A-36DD-B68A-8B70439ADD63}"/>
              </a:ext>
            </a:extLst>
          </p:cNvPr>
          <p:cNvSpPr>
            <a:spLocks noGrp="1"/>
          </p:cNvSpPr>
          <p:nvPr>
            <p:ph type="title"/>
          </p:nvPr>
        </p:nvSpPr>
        <p:spPr/>
        <p:txBody>
          <a:bodyPr/>
          <a:lstStyle/>
          <a:p>
            <a:r>
              <a:rPr lang="en-US"/>
              <a:t>Ongoing Impact </a:t>
            </a:r>
          </a:p>
        </p:txBody>
      </p:sp>
      <p:sp>
        <p:nvSpPr>
          <p:cNvPr id="4" name="Content Placeholder 3">
            <a:extLst>
              <a:ext uri="{FF2B5EF4-FFF2-40B4-BE49-F238E27FC236}">
                <a16:creationId xmlns:a16="http://schemas.microsoft.com/office/drawing/2014/main" id="{43AB2397-8C65-057F-9DCD-F921A5ED976C}"/>
              </a:ext>
            </a:extLst>
          </p:cNvPr>
          <p:cNvSpPr>
            <a:spLocks noGrp="1"/>
          </p:cNvSpPr>
          <p:nvPr>
            <p:ph idx="1"/>
          </p:nvPr>
        </p:nvSpPr>
        <p:spPr>
          <a:xfrm>
            <a:off x="677334" y="2160589"/>
            <a:ext cx="4540125" cy="3880773"/>
          </a:xfrm>
        </p:spPr>
        <p:txBody>
          <a:bodyPr vert="horz" lIns="91440" tIns="45720" rIns="91440" bIns="45720" rtlCol="0" anchor="t">
            <a:normAutofit/>
          </a:bodyPr>
          <a:lstStyle/>
          <a:p>
            <a:pPr marL="0" indent="0">
              <a:buNone/>
            </a:pPr>
            <a:r>
              <a:rPr lang="en-US" sz="2800">
                <a:latin typeface="+mn-lt"/>
                <a:cs typeface="Calibri Light"/>
              </a:rPr>
              <a:t>Impact of programming continues </a:t>
            </a:r>
            <a:r>
              <a:rPr lang="en-US" sz="2800">
                <a:cs typeface="Calibri Light"/>
              </a:rPr>
              <a:t>to increase</a:t>
            </a:r>
            <a:r>
              <a:rPr lang="en-US" sz="2800">
                <a:latin typeface="+mn-lt"/>
                <a:cs typeface="Calibri Light"/>
              </a:rPr>
              <a:t> as </a:t>
            </a:r>
            <a:r>
              <a:rPr lang="en-US" sz="2800" b="1">
                <a:latin typeface="+mn-lt"/>
                <a:cs typeface="Calibri Light"/>
              </a:rPr>
              <a:t>each caregiver </a:t>
            </a:r>
            <a:r>
              <a:rPr lang="en-US" sz="2800" b="1">
                <a:cs typeface="Calibri Light"/>
              </a:rPr>
              <a:t>applies what they learned in LENA Grow throughout their career</a:t>
            </a:r>
            <a:r>
              <a:rPr lang="en-US" sz="2800">
                <a:cs typeface="Calibri Light"/>
              </a:rPr>
              <a:t>.</a:t>
            </a:r>
            <a:endParaRPr lang="en-US" sz="2800">
              <a:latin typeface="+mn-lt"/>
              <a:cs typeface="Calibri Light"/>
            </a:endParaRPr>
          </a:p>
        </p:txBody>
      </p:sp>
      <p:pic>
        <p:nvPicPr>
          <p:cNvPr id="7" name="Picture 6" descr="A picture containing person, table, indoor, food&#10;&#10;Description automatically generated">
            <a:extLst>
              <a:ext uri="{FF2B5EF4-FFF2-40B4-BE49-F238E27FC236}">
                <a16:creationId xmlns:a16="http://schemas.microsoft.com/office/drawing/2014/main" id="{1FC18A82-0DE8-0A1F-94E5-F1DB943433F4}"/>
              </a:ext>
            </a:extLst>
          </p:cNvPr>
          <p:cNvPicPr>
            <a:picLocks noChangeAspect="1"/>
          </p:cNvPicPr>
          <p:nvPr/>
        </p:nvPicPr>
        <p:blipFill rotWithShape="1">
          <a:blip r:embed="rId3">
            <a:extLst>
              <a:ext uri="{28A0092B-C50C-407E-A947-70E740481C1C}">
                <a14:useLocalDpi xmlns:a14="http://schemas.microsoft.com/office/drawing/2010/main" val="0"/>
              </a:ext>
            </a:extLst>
          </a:blip>
          <a:srcRect l="1634" r="22549"/>
          <a:stretch/>
        </p:blipFill>
        <p:spPr>
          <a:xfrm>
            <a:off x="5423647" y="1457610"/>
            <a:ext cx="5892800" cy="4364085"/>
          </a:xfrm>
          <a:prstGeom prst="rect">
            <a:avLst/>
          </a:prstGeom>
        </p:spPr>
      </p:pic>
      <p:sp>
        <p:nvSpPr>
          <p:cNvPr id="16" name="Date Placeholder 15">
            <a:extLst>
              <a:ext uri="{FF2B5EF4-FFF2-40B4-BE49-F238E27FC236}">
                <a16:creationId xmlns:a16="http://schemas.microsoft.com/office/drawing/2014/main" id="{C99E5830-5910-7F37-80C1-D1E0DD95C6C7}"/>
              </a:ext>
            </a:extLst>
          </p:cNvPr>
          <p:cNvSpPr>
            <a:spLocks noGrp="1"/>
          </p:cNvSpPr>
          <p:nvPr>
            <p:ph type="dt" sz="half" idx="10"/>
          </p:nvPr>
        </p:nvSpPr>
        <p:spPr/>
        <p:txBody>
          <a:bodyPr/>
          <a:lstStyle/>
          <a:p>
            <a:fld id="{50F5CA83-FA76-3140-A4B6-3CE1162E55EC}" type="datetime1">
              <a:rPr lang="en-US" smtClean="0"/>
              <a:t>6/18/24</a:t>
            </a:fld>
            <a:endParaRPr lang="en-US"/>
          </a:p>
        </p:txBody>
      </p:sp>
      <p:sp>
        <p:nvSpPr>
          <p:cNvPr id="17" name="Slide Number Placeholder 16">
            <a:extLst>
              <a:ext uri="{FF2B5EF4-FFF2-40B4-BE49-F238E27FC236}">
                <a16:creationId xmlns:a16="http://schemas.microsoft.com/office/drawing/2014/main" id="{48BC0174-336A-807A-B6D5-6243D92252AD}"/>
              </a:ext>
            </a:extLst>
          </p:cNvPr>
          <p:cNvSpPr>
            <a:spLocks noGrp="1"/>
          </p:cNvSpPr>
          <p:nvPr>
            <p:ph type="sldNum" sz="quarter" idx="12"/>
          </p:nvPr>
        </p:nvSpPr>
        <p:spPr/>
        <p:txBody>
          <a:bodyPr/>
          <a:lstStyle/>
          <a:p>
            <a:fld id="{D57F1E4F-1CFF-5643-939E-217C01CDF565}" type="slidenum">
              <a:rPr lang="en-US" smtClean="0"/>
              <a:pPr/>
              <a:t>16</a:t>
            </a:fld>
            <a:endParaRPr lang="en-US"/>
          </a:p>
        </p:txBody>
      </p:sp>
    </p:spTree>
    <p:extLst>
      <p:ext uri="{BB962C8B-B14F-4D97-AF65-F5344CB8AC3E}">
        <p14:creationId xmlns:p14="http://schemas.microsoft.com/office/powerpoint/2010/main" val="685873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tree, child&#10;&#10;Description automatically generated">
            <a:extLst>
              <a:ext uri="{FF2B5EF4-FFF2-40B4-BE49-F238E27FC236}">
                <a16:creationId xmlns:a16="http://schemas.microsoft.com/office/drawing/2014/main" id="{35214B1F-3A42-F39E-F0DA-A45FB62F6F50}"/>
              </a:ext>
            </a:extLst>
          </p:cNvPr>
          <p:cNvPicPr>
            <a:picLocks noChangeAspect="1"/>
          </p:cNvPicPr>
          <p:nvPr/>
        </p:nvPicPr>
        <p:blipFill rotWithShape="1">
          <a:blip r:embed="rId3">
            <a:extLst>
              <a:ext uri="{28A0092B-C50C-407E-A947-70E740481C1C}">
                <a14:useLocalDpi xmlns:a14="http://schemas.microsoft.com/office/drawing/2010/main" val="0"/>
              </a:ext>
            </a:extLst>
          </a:blip>
          <a:srcRect t="30240" b="10463"/>
          <a:stretch/>
        </p:blipFill>
        <p:spPr>
          <a:xfrm>
            <a:off x="838200" y="1707641"/>
            <a:ext cx="10515600" cy="4162217"/>
          </a:xfrm>
          <a:prstGeom prst="rect">
            <a:avLst/>
          </a:prstGeom>
          <a:noFill/>
        </p:spPr>
      </p:pic>
      <p:pic>
        <p:nvPicPr>
          <p:cNvPr id="2" name="Picture 1">
            <a:extLst>
              <a:ext uri="{FF2B5EF4-FFF2-40B4-BE49-F238E27FC236}">
                <a16:creationId xmlns:a16="http://schemas.microsoft.com/office/drawing/2014/main" id="{EE4FC409-396A-CA9A-A7A7-FAE7085C0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046" y="834242"/>
            <a:ext cx="7772400" cy="747939"/>
          </a:xfrm>
          <a:prstGeom prst="rect">
            <a:avLst/>
          </a:prstGeom>
        </p:spPr>
      </p:pic>
      <p:sp>
        <p:nvSpPr>
          <p:cNvPr id="18" name="Date Placeholder 17">
            <a:extLst>
              <a:ext uri="{FF2B5EF4-FFF2-40B4-BE49-F238E27FC236}">
                <a16:creationId xmlns:a16="http://schemas.microsoft.com/office/drawing/2014/main" id="{5B1381A8-2252-4B68-4128-4037478305E5}"/>
              </a:ext>
            </a:extLst>
          </p:cNvPr>
          <p:cNvSpPr>
            <a:spLocks noGrp="1"/>
          </p:cNvSpPr>
          <p:nvPr>
            <p:ph type="dt" sz="half" idx="10"/>
          </p:nvPr>
        </p:nvSpPr>
        <p:spPr/>
        <p:txBody>
          <a:bodyPr/>
          <a:lstStyle/>
          <a:p>
            <a:fld id="{48D3DFE7-A7CB-B046-B43E-3966D60A1B4F}" type="datetime1">
              <a:rPr lang="en-US" smtClean="0"/>
              <a:t>6/18/24</a:t>
            </a:fld>
            <a:endParaRPr lang="en-US"/>
          </a:p>
        </p:txBody>
      </p:sp>
      <p:sp>
        <p:nvSpPr>
          <p:cNvPr id="19" name="Slide Number Placeholder 18">
            <a:extLst>
              <a:ext uri="{FF2B5EF4-FFF2-40B4-BE49-F238E27FC236}">
                <a16:creationId xmlns:a16="http://schemas.microsoft.com/office/drawing/2014/main" id="{383BD7EC-DFD2-40FF-AC07-A474354A845C}"/>
              </a:ext>
            </a:extLst>
          </p:cNvPr>
          <p:cNvSpPr>
            <a:spLocks noGrp="1"/>
          </p:cNvSpPr>
          <p:nvPr>
            <p:ph type="sldNum" sz="quarter" idx="12"/>
          </p:nvPr>
        </p:nvSpPr>
        <p:spPr/>
        <p:txBody>
          <a:bodyPr/>
          <a:lstStyle/>
          <a:p>
            <a:fld id="{D57F1E4F-1CFF-5643-939E-217C01CDF565}" type="slidenum">
              <a:rPr lang="en-US" smtClean="0"/>
              <a:pPr/>
              <a:t>17</a:t>
            </a:fld>
            <a:endParaRPr lang="en-US"/>
          </a:p>
        </p:txBody>
      </p:sp>
    </p:spTree>
    <p:extLst>
      <p:ext uri="{BB962C8B-B14F-4D97-AF65-F5344CB8AC3E}">
        <p14:creationId xmlns:p14="http://schemas.microsoft.com/office/powerpoint/2010/main" val="4282980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AA3D-69AA-D5F9-BF77-E68556DE36FF}"/>
              </a:ext>
            </a:extLst>
          </p:cNvPr>
          <p:cNvSpPr>
            <a:spLocks noGrp="1"/>
          </p:cNvSpPr>
          <p:nvPr>
            <p:ph type="title"/>
          </p:nvPr>
        </p:nvSpPr>
        <p:spPr/>
        <p:txBody>
          <a:bodyPr/>
          <a:lstStyle/>
          <a:p>
            <a:r>
              <a:rPr lang="en-US"/>
              <a:t>You can help!</a:t>
            </a:r>
          </a:p>
        </p:txBody>
      </p:sp>
      <p:sp>
        <p:nvSpPr>
          <p:cNvPr id="4" name="Content Placeholder 3">
            <a:extLst>
              <a:ext uri="{FF2B5EF4-FFF2-40B4-BE49-F238E27FC236}">
                <a16:creationId xmlns:a16="http://schemas.microsoft.com/office/drawing/2014/main" id="{49AB0DA1-B254-C2CE-EB93-F773A56EAD6A}"/>
              </a:ext>
            </a:extLst>
          </p:cNvPr>
          <p:cNvSpPr>
            <a:spLocks noGrp="1"/>
          </p:cNvSpPr>
          <p:nvPr>
            <p:ph idx="1"/>
          </p:nvPr>
        </p:nvSpPr>
        <p:spPr>
          <a:xfrm>
            <a:off x="677334" y="2160589"/>
            <a:ext cx="5293160" cy="3880773"/>
          </a:xfrm>
        </p:spPr>
        <p:txBody>
          <a:bodyPr vert="horz" lIns="91440" tIns="45720" rIns="91440" bIns="45720" rtlCol="0" anchor="t">
            <a:normAutofit/>
          </a:bodyPr>
          <a:lstStyle/>
          <a:p>
            <a:pPr marL="0" indent="0">
              <a:buNone/>
            </a:pPr>
            <a:r>
              <a:rPr lang="en-US" sz="3200" b="0" i="0" u="none" strike="noStrike">
                <a:effectLst/>
                <a:latin typeface="+mn-lt"/>
                <a:cs typeface="Calibri"/>
              </a:rPr>
              <a:t>Your support will offset the &lt;startup&gt; costs in &lt;Year 1&gt;. </a:t>
            </a:r>
            <a:br>
              <a:rPr lang="en-US" sz="3200" b="0" i="0" u="none" strike="noStrike">
                <a:effectLst/>
                <a:latin typeface="+mn-lt"/>
                <a:cs typeface="Calibri" panose="020F0502020204030204" pitchFamily="34" charset="0"/>
              </a:rPr>
            </a:br>
            <a:r>
              <a:rPr lang="en-US" sz="3200" b="0" i="0" u="none" strike="noStrike">
                <a:effectLst/>
                <a:latin typeface="+mn-lt"/>
                <a:cs typeface="Calibri"/>
              </a:rPr>
              <a:t>Your funding will…</a:t>
            </a:r>
          </a:p>
          <a:p>
            <a:r>
              <a:rPr lang="en-US" sz="3200" b="0" i="0" u="none" strike="noStrike">
                <a:effectLst/>
                <a:latin typeface="+mn-lt"/>
                <a:cs typeface="Calibri"/>
              </a:rPr>
              <a:t>Impact &lt;100&gt; children</a:t>
            </a:r>
            <a:r>
              <a:rPr lang="en-US" sz="3200">
                <a:latin typeface="+mn-lt"/>
                <a:cs typeface="Calibri"/>
              </a:rPr>
              <a:t>.</a:t>
            </a:r>
            <a:endParaRPr lang="en-US" sz="3200" b="0" i="0" u="none" strike="noStrike">
              <a:effectLst/>
              <a:latin typeface="+mn-lt"/>
              <a:cs typeface="Calibri" panose="020F0502020204030204" pitchFamily="34" charset="0"/>
            </a:endParaRPr>
          </a:p>
          <a:p>
            <a:r>
              <a:rPr lang="en-US" sz="3200" b="0" i="0" u="none" strike="noStrike">
                <a:effectLst/>
                <a:latin typeface="+mn-lt"/>
                <a:cs typeface="Calibri"/>
              </a:rPr>
              <a:t>Support &lt;10 teachers&gt; in the upcoming year.</a:t>
            </a:r>
            <a:endParaRPr lang="en-US" sz="3200" b="0">
              <a:effectLst/>
              <a:latin typeface="+mn-lt"/>
              <a:cs typeface="Calibri"/>
            </a:endParaRPr>
          </a:p>
          <a:p>
            <a:endParaRPr lang="en-US" sz="3200">
              <a:latin typeface="+mn-lt"/>
              <a:cs typeface="Calibri" panose="020F0502020204030204" pitchFamily="34" charset="0"/>
            </a:endParaRPr>
          </a:p>
        </p:txBody>
      </p:sp>
      <p:pic>
        <p:nvPicPr>
          <p:cNvPr id="7" name="Picture 6">
            <a:extLst>
              <a:ext uri="{FF2B5EF4-FFF2-40B4-BE49-F238E27FC236}">
                <a16:creationId xmlns:a16="http://schemas.microsoft.com/office/drawing/2014/main" id="{C5F377E9-7164-64F2-0E74-8BD07373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672" y="1262062"/>
            <a:ext cx="4086315" cy="4086315"/>
          </a:xfrm>
          <a:prstGeom prst="rect">
            <a:avLst/>
          </a:prstGeom>
        </p:spPr>
      </p:pic>
      <p:sp>
        <p:nvSpPr>
          <p:cNvPr id="16" name="Date Placeholder 15">
            <a:extLst>
              <a:ext uri="{FF2B5EF4-FFF2-40B4-BE49-F238E27FC236}">
                <a16:creationId xmlns:a16="http://schemas.microsoft.com/office/drawing/2014/main" id="{B5B3F5B9-842C-8528-3282-90E36EA8E487}"/>
              </a:ext>
            </a:extLst>
          </p:cNvPr>
          <p:cNvSpPr>
            <a:spLocks noGrp="1"/>
          </p:cNvSpPr>
          <p:nvPr>
            <p:ph type="dt" sz="half" idx="10"/>
          </p:nvPr>
        </p:nvSpPr>
        <p:spPr/>
        <p:txBody>
          <a:bodyPr/>
          <a:lstStyle/>
          <a:p>
            <a:fld id="{E95159CC-057D-084F-A100-410C91EBD21A}" type="datetime1">
              <a:rPr lang="en-US" smtClean="0"/>
              <a:t>6/18/24</a:t>
            </a:fld>
            <a:endParaRPr lang="en-US"/>
          </a:p>
        </p:txBody>
      </p:sp>
      <p:sp>
        <p:nvSpPr>
          <p:cNvPr id="17" name="Slide Number Placeholder 16">
            <a:extLst>
              <a:ext uri="{FF2B5EF4-FFF2-40B4-BE49-F238E27FC236}">
                <a16:creationId xmlns:a16="http://schemas.microsoft.com/office/drawing/2014/main" id="{2F57C4A3-DB42-F792-B1E9-CCFBB485642E}"/>
              </a:ext>
            </a:extLst>
          </p:cNvPr>
          <p:cNvSpPr>
            <a:spLocks noGrp="1"/>
          </p:cNvSpPr>
          <p:nvPr>
            <p:ph type="sldNum" sz="quarter" idx="12"/>
          </p:nvPr>
        </p:nvSpPr>
        <p:spPr/>
        <p:txBody>
          <a:bodyPr/>
          <a:lstStyle/>
          <a:p>
            <a:fld id="{D57F1E4F-1CFF-5643-939E-217C01CDF565}" type="slidenum">
              <a:rPr lang="en-US" smtClean="0"/>
              <a:pPr/>
              <a:t>18</a:t>
            </a:fld>
            <a:endParaRPr lang="en-US"/>
          </a:p>
        </p:txBody>
      </p:sp>
    </p:spTree>
    <p:extLst>
      <p:ext uri="{BB962C8B-B14F-4D97-AF65-F5344CB8AC3E}">
        <p14:creationId xmlns:p14="http://schemas.microsoft.com/office/powerpoint/2010/main" val="380208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9923A47-1ACD-564E-8054-B64648E2583C}"/>
              </a:ext>
            </a:extLst>
          </p:cNvPr>
          <p:cNvSpPr txBox="1">
            <a:spLocks/>
          </p:cNvSpPr>
          <p:nvPr/>
        </p:nvSpPr>
        <p:spPr>
          <a:xfrm>
            <a:off x="4284040" y="903766"/>
            <a:ext cx="3623915" cy="1098905"/>
          </a:xfrm>
          <a:prstGeom prst="rect">
            <a:avLst/>
          </a:prstGeom>
        </p:spPr>
        <p:txBody>
          <a:bodyPr>
            <a:normAutofit fontScale="97500"/>
          </a:bodyPr>
          <a:lstStyle>
            <a:lvl1pPr algn="l" defTabSz="914400" rtl="0" eaLnBrk="1" latinLnBrk="0" hangingPunct="1">
              <a:lnSpc>
                <a:spcPct val="90000"/>
              </a:lnSpc>
              <a:spcBef>
                <a:spcPct val="0"/>
              </a:spcBef>
              <a:buNone/>
              <a:defRPr sz="4800" b="1" i="0" kern="1200">
                <a:solidFill>
                  <a:schemeClr val="tx1">
                    <a:lumMod val="75000"/>
                  </a:schemeClr>
                </a:solidFill>
                <a:latin typeface="+mn-lt"/>
                <a:ea typeface="Arial Narrow" panose="020B0604020202020204" pitchFamily="34" charset="0"/>
                <a:cs typeface="Arial Narrow" panose="020B0604020202020204" pitchFamily="34" charset="0"/>
              </a:defRPr>
            </a:lvl1pPr>
          </a:lstStyle>
          <a:p>
            <a:pPr algn="ctr"/>
            <a:r>
              <a:rPr lang="en-US"/>
              <a:t>Thank you!</a:t>
            </a:r>
          </a:p>
        </p:txBody>
      </p:sp>
      <p:pic>
        <p:nvPicPr>
          <p:cNvPr id="4" name="Picture 3">
            <a:extLst>
              <a:ext uri="{FF2B5EF4-FFF2-40B4-BE49-F238E27FC236}">
                <a16:creationId xmlns:a16="http://schemas.microsoft.com/office/drawing/2014/main" id="{3874ECBF-1386-E046-8448-171897CB3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985" y="5235655"/>
            <a:ext cx="1658030" cy="693005"/>
          </a:xfrm>
          <a:prstGeom prst="rect">
            <a:avLst/>
          </a:prstGeom>
        </p:spPr>
      </p:pic>
      <p:pic>
        <p:nvPicPr>
          <p:cNvPr id="5" name="Picture 4">
            <a:extLst>
              <a:ext uri="{FF2B5EF4-FFF2-40B4-BE49-F238E27FC236}">
                <a16:creationId xmlns:a16="http://schemas.microsoft.com/office/drawing/2014/main" id="{7DCC5301-D047-E64E-9D2D-84D6BF9D12B2}"/>
              </a:ext>
            </a:extLst>
          </p:cNvPr>
          <p:cNvPicPr>
            <a:picLocks noChangeAspect="1"/>
          </p:cNvPicPr>
          <p:nvPr/>
        </p:nvPicPr>
        <p:blipFill rotWithShape="1">
          <a:blip r:embed="rId4">
            <a:extLst>
              <a:ext uri="{28A0092B-C50C-407E-A947-70E740481C1C}">
                <a14:useLocalDpi xmlns:a14="http://schemas.microsoft.com/office/drawing/2010/main" val="0"/>
              </a:ext>
            </a:extLst>
          </a:blip>
          <a:srcRect l="2149" t="6530"/>
          <a:stretch/>
        </p:blipFill>
        <p:spPr>
          <a:xfrm>
            <a:off x="3692392" y="1810947"/>
            <a:ext cx="4807215" cy="3185652"/>
          </a:xfrm>
          <a:prstGeom prst="rect">
            <a:avLst/>
          </a:prstGeom>
          <a:effectLst/>
        </p:spPr>
      </p:pic>
      <p:sp>
        <p:nvSpPr>
          <p:cNvPr id="9" name="Date Placeholder 8">
            <a:extLst>
              <a:ext uri="{FF2B5EF4-FFF2-40B4-BE49-F238E27FC236}">
                <a16:creationId xmlns:a16="http://schemas.microsoft.com/office/drawing/2014/main" id="{A4BCFFD1-A411-20E5-D635-E07FB1F59EF1}"/>
              </a:ext>
            </a:extLst>
          </p:cNvPr>
          <p:cNvSpPr>
            <a:spLocks noGrp="1"/>
          </p:cNvSpPr>
          <p:nvPr>
            <p:ph type="dt" sz="half" idx="10"/>
          </p:nvPr>
        </p:nvSpPr>
        <p:spPr/>
        <p:txBody>
          <a:bodyPr/>
          <a:lstStyle/>
          <a:p>
            <a:fld id="{015145F7-4853-1B4B-AA7A-F3DE49F79BEE}" type="datetime1">
              <a:rPr lang="en-US" smtClean="0"/>
              <a:t>6/18/24</a:t>
            </a:fld>
            <a:endParaRPr lang="en-US"/>
          </a:p>
        </p:txBody>
      </p:sp>
      <p:sp>
        <p:nvSpPr>
          <p:cNvPr id="10" name="Slide Number Placeholder 9">
            <a:extLst>
              <a:ext uri="{FF2B5EF4-FFF2-40B4-BE49-F238E27FC236}">
                <a16:creationId xmlns:a16="http://schemas.microsoft.com/office/drawing/2014/main" id="{10F87DDE-DF6E-8C7C-BBCA-17ED0DD22096}"/>
              </a:ext>
            </a:extLst>
          </p:cNvPr>
          <p:cNvSpPr>
            <a:spLocks noGrp="1"/>
          </p:cNvSpPr>
          <p:nvPr>
            <p:ph type="sldNum" sz="quarter" idx="12"/>
          </p:nvPr>
        </p:nvSpPr>
        <p:spPr/>
        <p:txBody>
          <a:bodyPr/>
          <a:lstStyle/>
          <a:p>
            <a:fld id="{D57F1E4F-1CFF-5643-939E-217C01CDF565}" type="slidenum">
              <a:rPr lang="en-US" smtClean="0"/>
              <a:pPr/>
              <a:t>19</a:t>
            </a:fld>
            <a:endParaRPr lang="en-US"/>
          </a:p>
        </p:txBody>
      </p:sp>
    </p:spTree>
    <p:extLst>
      <p:ext uri="{BB962C8B-B14F-4D97-AF65-F5344CB8AC3E}">
        <p14:creationId xmlns:p14="http://schemas.microsoft.com/office/powerpoint/2010/main" val="264374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135C5FE-1D88-FABC-F2AF-3CDFAB361A5F}"/>
              </a:ext>
            </a:extLst>
          </p:cNvPr>
          <p:cNvSpPr/>
          <p:nvPr/>
        </p:nvSpPr>
        <p:spPr>
          <a:xfrm>
            <a:off x="768926" y="2036619"/>
            <a:ext cx="2784764" cy="278476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2F08C36-EAB3-B03D-DD31-413BD9EDBCA4}"/>
              </a:ext>
            </a:extLst>
          </p:cNvPr>
          <p:cNvSpPr txBox="1"/>
          <p:nvPr/>
        </p:nvSpPr>
        <p:spPr>
          <a:xfrm>
            <a:off x="4281055" y="1981726"/>
            <a:ext cx="6927272" cy="3508653"/>
          </a:xfrm>
          <a:prstGeom prst="rect">
            <a:avLst/>
          </a:prstGeom>
          <a:noFill/>
        </p:spPr>
        <p:txBody>
          <a:bodyPr wrap="square" lIns="91440" tIns="45720" rIns="91440" bIns="45720" rtlCol="0" anchor="t">
            <a:spAutoFit/>
          </a:bodyPr>
          <a:lstStyle/>
          <a:p>
            <a:pPr rtl="0">
              <a:spcBef>
                <a:spcPts val="0"/>
              </a:spcBef>
              <a:spcAft>
                <a:spcPts val="0"/>
              </a:spcAft>
            </a:pPr>
            <a:r>
              <a:rPr lang="en-US" sz="4400" b="0" i="0" u="none" strike="noStrike">
                <a:solidFill>
                  <a:srgbClr val="000000"/>
                </a:solidFill>
                <a:effectLst/>
                <a:latin typeface="Calibri" panose="020F0502020204030204" pitchFamily="34" charset="0"/>
                <a:cs typeface="Calibri" panose="020F0502020204030204" pitchFamily="34" charset="0"/>
              </a:rPr>
              <a:t>&lt;Quote from coach, teacher, or other LENA Grow staff&gt;</a:t>
            </a:r>
            <a:endParaRPr lang="en-US" sz="4400" b="0">
              <a:effectLst/>
              <a:latin typeface="Calibri" panose="020F0502020204030204" pitchFamily="34" charset="0"/>
              <a:cs typeface="Calibri" panose="020F0502020204030204" pitchFamily="34" charset="0"/>
            </a:endParaRPr>
          </a:p>
          <a:p>
            <a:br>
              <a:rPr lang="en-US" sz="4400" b="0">
                <a:effectLst/>
                <a:latin typeface="Calibri" panose="020F0502020204030204" pitchFamily="34" charset="0"/>
                <a:cs typeface="Calibri" panose="020F0502020204030204" pitchFamily="34" charset="0"/>
              </a:rPr>
            </a:br>
            <a:r>
              <a:rPr lang="en-US" sz="3600" i="1">
                <a:solidFill>
                  <a:srgbClr val="000000"/>
                </a:solidFill>
                <a:latin typeface="Calibri"/>
                <a:cs typeface="Calibri"/>
              </a:rPr>
              <a:t>Name</a:t>
            </a:r>
            <a:r>
              <a:rPr lang="en-US" sz="3600" b="0" i="1" u="none" strike="noStrike">
                <a:solidFill>
                  <a:srgbClr val="000000"/>
                </a:solidFill>
                <a:effectLst/>
                <a:latin typeface="Calibri"/>
                <a:cs typeface="Calibri"/>
              </a:rPr>
              <a:t> of staff </a:t>
            </a:r>
            <a:r>
              <a:rPr lang="en-US" sz="3600" i="1">
                <a:solidFill>
                  <a:srgbClr val="000000"/>
                </a:solidFill>
                <a:latin typeface="Calibri"/>
                <a:cs typeface="Calibri"/>
              </a:rPr>
              <a:t>member</a:t>
            </a:r>
            <a:br>
              <a:rPr lang="en-US" sz="3600" i="1">
                <a:solidFill>
                  <a:srgbClr val="000000"/>
                </a:solidFill>
                <a:latin typeface="Calibri"/>
                <a:cs typeface="Calibri"/>
              </a:rPr>
            </a:br>
            <a:r>
              <a:rPr lang="en-US" sz="3600" i="1">
                <a:solidFill>
                  <a:srgbClr val="000000"/>
                </a:solidFill>
                <a:latin typeface="Calibri"/>
                <a:cs typeface="Calibri"/>
              </a:rPr>
              <a:t>Job title/</a:t>
            </a:r>
            <a:r>
              <a:rPr lang="en-US" sz="3600" b="0" i="1" u="none" strike="noStrike">
                <a:solidFill>
                  <a:srgbClr val="000000"/>
                </a:solidFill>
                <a:effectLst/>
                <a:latin typeface="Calibri"/>
                <a:cs typeface="Calibri"/>
              </a:rPr>
              <a:t>position</a:t>
            </a:r>
            <a:br>
              <a:rPr lang="en-US">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D924E75-17EC-5C7B-A5D5-6B2DC0088003}"/>
              </a:ext>
            </a:extLst>
          </p:cNvPr>
          <p:cNvSpPr txBox="1"/>
          <p:nvPr/>
        </p:nvSpPr>
        <p:spPr>
          <a:xfrm>
            <a:off x="1264226" y="3777043"/>
            <a:ext cx="1894611" cy="707886"/>
          </a:xfrm>
          <a:prstGeom prst="rect">
            <a:avLst/>
          </a:prstGeom>
          <a:noFill/>
        </p:spPr>
        <p:txBody>
          <a:bodyPr wrap="square" rtlCol="0">
            <a:spAutoFit/>
          </a:bodyPr>
          <a:lstStyle/>
          <a:p>
            <a:pPr algn="ctr"/>
            <a:r>
              <a:rPr lang="en-US" sz="2000" b="1" dirty="0">
                <a:solidFill>
                  <a:schemeClr val="bg1"/>
                </a:solidFill>
              </a:rPr>
              <a:t>Replace or delete!</a:t>
            </a:r>
          </a:p>
        </p:txBody>
      </p:sp>
      <p:pic>
        <p:nvPicPr>
          <p:cNvPr id="5" name="Picture 4">
            <a:extLst>
              <a:ext uri="{FF2B5EF4-FFF2-40B4-BE49-F238E27FC236}">
                <a16:creationId xmlns:a16="http://schemas.microsoft.com/office/drawing/2014/main" id="{34079884-51BE-87F8-F4D6-CAFDF9D32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046" y="952226"/>
            <a:ext cx="7772400" cy="747939"/>
          </a:xfrm>
          <a:prstGeom prst="rect">
            <a:avLst/>
          </a:prstGeom>
        </p:spPr>
      </p:pic>
      <p:sp>
        <p:nvSpPr>
          <p:cNvPr id="17" name="Date Placeholder 16">
            <a:extLst>
              <a:ext uri="{FF2B5EF4-FFF2-40B4-BE49-F238E27FC236}">
                <a16:creationId xmlns:a16="http://schemas.microsoft.com/office/drawing/2014/main" id="{98EA50B0-0EF0-DE07-7F19-95F69443CB67}"/>
              </a:ext>
            </a:extLst>
          </p:cNvPr>
          <p:cNvSpPr>
            <a:spLocks noGrp="1"/>
          </p:cNvSpPr>
          <p:nvPr>
            <p:ph type="dt" sz="half" idx="10"/>
          </p:nvPr>
        </p:nvSpPr>
        <p:spPr/>
        <p:txBody>
          <a:bodyPr/>
          <a:lstStyle/>
          <a:p>
            <a:fld id="{A729A3E2-8E85-F945-87A0-6743403B60DD}" type="datetime1">
              <a:rPr lang="en-US" smtClean="0"/>
              <a:t>6/18/24</a:t>
            </a:fld>
            <a:endParaRPr lang="en-US"/>
          </a:p>
        </p:txBody>
      </p:sp>
      <p:sp>
        <p:nvSpPr>
          <p:cNvPr id="18" name="Slide Number Placeholder 17">
            <a:extLst>
              <a:ext uri="{FF2B5EF4-FFF2-40B4-BE49-F238E27FC236}">
                <a16:creationId xmlns:a16="http://schemas.microsoft.com/office/drawing/2014/main" id="{0CDCC24B-AAAE-D1B4-AED7-BF795AA49A0A}"/>
              </a:ext>
            </a:extLst>
          </p:cNvPr>
          <p:cNvSpPr>
            <a:spLocks noGrp="1"/>
          </p:cNvSpPr>
          <p:nvPr>
            <p:ph type="sldNum" sz="quarter" idx="12"/>
          </p:nvPr>
        </p:nvSpPr>
        <p:spPr/>
        <p:txBody>
          <a:bodyPr/>
          <a:lstStyle/>
          <a:p>
            <a:fld id="{D57F1E4F-1CFF-5643-939E-217C01CDF565}" type="slidenum">
              <a:rPr lang="en-US" smtClean="0"/>
              <a:pPr/>
              <a:t>2</a:t>
            </a:fld>
            <a:endParaRPr lang="en-US"/>
          </a:p>
        </p:txBody>
      </p:sp>
    </p:spTree>
    <p:extLst>
      <p:ext uri="{BB962C8B-B14F-4D97-AF65-F5344CB8AC3E}">
        <p14:creationId xmlns:p14="http://schemas.microsoft.com/office/powerpoint/2010/main" val="332926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9DC110-9E4A-2345-7CD0-C26EE46A143B}"/>
              </a:ext>
            </a:extLst>
          </p:cNvPr>
          <p:cNvSpPr>
            <a:spLocks noGrp="1"/>
          </p:cNvSpPr>
          <p:nvPr>
            <p:ph type="title"/>
          </p:nvPr>
        </p:nvSpPr>
        <p:spPr/>
        <p:txBody>
          <a:bodyPr/>
          <a:lstStyle/>
          <a:p>
            <a:r>
              <a:rPr lang="en-US"/>
              <a:t>What is LENA Grow?</a:t>
            </a:r>
          </a:p>
        </p:txBody>
      </p:sp>
      <p:sp>
        <p:nvSpPr>
          <p:cNvPr id="7" name="Title 4">
            <a:extLst>
              <a:ext uri="{FF2B5EF4-FFF2-40B4-BE49-F238E27FC236}">
                <a16:creationId xmlns:a16="http://schemas.microsoft.com/office/drawing/2014/main" id="{957AA9C1-5B7B-BE6D-E4E2-0098998ED7A7}"/>
              </a:ext>
            </a:extLst>
          </p:cNvPr>
          <p:cNvSpPr txBox="1">
            <a:spLocks/>
          </p:cNvSpPr>
          <p:nvPr/>
        </p:nvSpPr>
        <p:spPr>
          <a:xfrm>
            <a:off x="870850" y="1406672"/>
            <a:ext cx="6553576" cy="49476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i="0" kern="1200">
                <a:solidFill>
                  <a:schemeClr val="tx1">
                    <a:lumMod val="75000"/>
                  </a:schemeClr>
                </a:solidFill>
                <a:latin typeface="+mn-lt"/>
                <a:ea typeface="Arial Narrow" panose="020B0604020202020204" pitchFamily="34" charset="0"/>
                <a:cs typeface="Arial Narrow" panose="020B0604020202020204" pitchFamily="34" charset="0"/>
              </a:defRPr>
            </a:lvl1pPr>
          </a:lstStyle>
          <a:p>
            <a:pPr>
              <a:spcBef>
                <a:spcPts val="0"/>
              </a:spcBef>
            </a:pPr>
            <a:r>
              <a:rPr lang="en-US" sz="3200" b="0">
                <a:cs typeface="Calibri"/>
              </a:rPr>
              <a:t>A professional development</a:t>
            </a:r>
            <a:r>
              <a:rPr lang="en-US" sz="3200" b="0" i="0" u="none" strike="noStrike">
                <a:effectLst/>
                <a:cs typeface="Calibri"/>
              </a:rPr>
              <a:t> program </a:t>
            </a:r>
            <a:r>
              <a:rPr lang="en-US" sz="3200" b="0">
                <a:cs typeface="Calibri"/>
              </a:rPr>
              <a:t>for early childhood educators that...</a:t>
            </a:r>
            <a:endParaRPr lang="en-US" sz="3200" b="0">
              <a:effectLst/>
              <a:cs typeface="Calibri"/>
            </a:endParaRPr>
          </a:p>
          <a:p>
            <a:pPr marL="571500" indent="-571500">
              <a:spcBef>
                <a:spcPts val="0"/>
              </a:spcBef>
              <a:buFont typeface="Arial" panose="020B0604020202020204" pitchFamily="34" charset="0"/>
              <a:buChar char="•"/>
            </a:pPr>
            <a:r>
              <a:rPr lang="en-US" sz="2800" b="0">
                <a:cs typeface="Calibri"/>
              </a:rPr>
              <a:t>Increases teacher-child interaction.</a:t>
            </a:r>
          </a:p>
          <a:p>
            <a:pPr marL="571500" indent="-571500" fontAlgn="base">
              <a:spcBef>
                <a:spcPts val="0"/>
              </a:spcBef>
              <a:buFont typeface="Arial" panose="020B0604020202020204" pitchFamily="34" charset="0"/>
              <a:buChar char="•"/>
            </a:pPr>
            <a:r>
              <a:rPr lang="en-US" sz="2800" b="0">
                <a:cs typeface="Calibri"/>
              </a:rPr>
              <a:t>Boosts</a:t>
            </a:r>
            <a:r>
              <a:rPr lang="en-US" sz="2800" b="0" i="0" u="none" strike="noStrike">
                <a:effectLst/>
                <a:cs typeface="Calibri"/>
              </a:rPr>
              <a:t> </a:t>
            </a:r>
            <a:r>
              <a:rPr lang="en-US" sz="2800" b="0">
                <a:cs typeface="Calibri"/>
              </a:rPr>
              <a:t>children's social-emotional</a:t>
            </a:r>
            <a:r>
              <a:rPr lang="en-US" sz="2800" b="0" i="0" u="none" strike="noStrike">
                <a:effectLst/>
                <a:cs typeface="Calibri"/>
              </a:rPr>
              <a:t> development</a:t>
            </a:r>
            <a:r>
              <a:rPr lang="en-US" sz="2800" b="0">
                <a:cs typeface="Calibri"/>
              </a:rPr>
              <a:t> and language skills</a:t>
            </a:r>
            <a:r>
              <a:rPr lang="en-US" sz="2800" b="0" i="0" u="none" strike="noStrike">
                <a:effectLst/>
                <a:cs typeface="Calibri"/>
              </a:rPr>
              <a:t>.</a:t>
            </a:r>
          </a:p>
          <a:p>
            <a:pPr marL="571500" indent="-571500" fontAlgn="base">
              <a:spcBef>
                <a:spcPts val="0"/>
              </a:spcBef>
              <a:buFont typeface="Arial" panose="020B0604020202020204" pitchFamily="34" charset="0"/>
              <a:buChar char="•"/>
            </a:pPr>
            <a:r>
              <a:rPr lang="en-US" sz="2800" b="0">
                <a:cs typeface="Calibri"/>
              </a:rPr>
              <a:t>Focuses on classroom equity.</a:t>
            </a:r>
          </a:p>
          <a:p>
            <a:pPr marL="571500" indent="-571500">
              <a:spcBef>
                <a:spcPts val="0"/>
              </a:spcBef>
              <a:buFont typeface="Arial" panose="020B0604020202020204" pitchFamily="34" charset="0"/>
              <a:buChar char="•"/>
            </a:pPr>
            <a:r>
              <a:rPr lang="en-US" sz="2800" b="0">
                <a:cs typeface="Calibri"/>
              </a:rPr>
              <a:t>Supports future school success</a:t>
            </a:r>
            <a:r>
              <a:rPr lang="en-US" sz="2800" b="0" i="0" u="none" strike="noStrike">
                <a:effectLst/>
                <a:cs typeface="Calibri"/>
              </a:rPr>
              <a:t>.</a:t>
            </a:r>
          </a:p>
          <a:p>
            <a:pPr marL="571500" indent="-571500">
              <a:spcBef>
                <a:spcPts val="0"/>
              </a:spcBef>
              <a:buFont typeface="Arial" panose="020B0604020202020204" pitchFamily="34" charset="0"/>
              <a:buChar char="•"/>
            </a:pPr>
            <a:r>
              <a:rPr lang="en-US" sz="2800" b="0">
                <a:cs typeface="Calibri"/>
              </a:rPr>
              <a:t>Increases teacher job satisfaction.</a:t>
            </a:r>
          </a:p>
        </p:txBody>
      </p:sp>
      <p:pic>
        <p:nvPicPr>
          <p:cNvPr id="4" name="Picture 3" descr="A group of people holding balloons&#10;&#10;Description automatically generated with low confidence">
            <a:extLst>
              <a:ext uri="{FF2B5EF4-FFF2-40B4-BE49-F238E27FC236}">
                <a16:creationId xmlns:a16="http://schemas.microsoft.com/office/drawing/2014/main" id="{DAB4B522-58C6-6E5B-81E7-73BCF617C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706" y="1405044"/>
            <a:ext cx="4078695" cy="4047912"/>
          </a:xfrm>
          <a:prstGeom prst="rect">
            <a:avLst/>
          </a:prstGeom>
        </p:spPr>
      </p:pic>
      <p:sp>
        <p:nvSpPr>
          <p:cNvPr id="12" name="Date Placeholder 11">
            <a:extLst>
              <a:ext uri="{FF2B5EF4-FFF2-40B4-BE49-F238E27FC236}">
                <a16:creationId xmlns:a16="http://schemas.microsoft.com/office/drawing/2014/main" id="{9AC06BDB-E770-8FFD-5328-15BA989043E3}"/>
              </a:ext>
            </a:extLst>
          </p:cNvPr>
          <p:cNvSpPr>
            <a:spLocks noGrp="1"/>
          </p:cNvSpPr>
          <p:nvPr>
            <p:ph type="dt" sz="half" idx="10"/>
          </p:nvPr>
        </p:nvSpPr>
        <p:spPr/>
        <p:txBody>
          <a:bodyPr/>
          <a:lstStyle/>
          <a:p>
            <a:fld id="{C39283C7-B7B9-A64B-9E7F-E0636B98445C}" type="datetime1">
              <a:rPr lang="en-US" smtClean="0"/>
              <a:t>6/18/24</a:t>
            </a:fld>
            <a:endParaRPr lang="en-US"/>
          </a:p>
        </p:txBody>
      </p:sp>
      <p:sp>
        <p:nvSpPr>
          <p:cNvPr id="13" name="Slide Number Placeholder 12">
            <a:extLst>
              <a:ext uri="{FF2B5EF4-FFF2-40B4-BE49-F238E27FC236}">
                <a16:creationId xmlns:a16="http://schemas.microsoft.com/office/drawing/2014/main" id="{5351DE1A-B13F-295E-50B3-07B32AD84B47}"/>
              </a:ext>
            </a:extLst>
          </p:cNvPr>
          <p:cNvSpPr>
            <a:spLocks noGrp="1"/>
          </p:cNvSpPr>
          <p:nvPr>
            <p:ph type="sldNum" sz="quarter" idx="12"/>
          </p:nvPr>
        </p:nvSpPr>
        <p:spPr/>
        <p:txBody>
          <a:bodyPr/>
          <a:lstStyle/>
          <a:p>
            <a:fld id="{D57F1E4F-1CFF-5643-939E-217C01CDF565}" type="slidenum">
              <a:rPr lang="en-US" smtClean="0"/>
              <a:pPr/>
              <a:t>3</a:t>
            </a:fld>
            <a:endParaRPr lang="en-US"/>
          </a:p>
        </p:txBody>
      </p:sp>
    </p:spTree>
    <p:extLst>
      <p:ext uri="{BB962C8B-B14F-4D97-AF65-F5344CB8AC3E}">
        <p14:creationId xmlns:p14="http://schemas.microsoft.com/office/powerpoint/2010/main" val="3807764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A34E1-97F2-996B-24FC-A1048A5240A1}"/>
              </a:ext>
            </a:extLst>
          </p:cNvPr>
          <p:cNvSpPr>
            <a:spLocks noGrp="1"/>
          </p:cNvSpPr>
          <p:nvPr>
            <p:ph type="title"/>
          </p:nvPr>
        </p:nvSpPr>
        <p:spPr/>
        <p:txBody>
          <a:bodyPr/>
          <a:lstStyle/>
          <a:p>
            <a:r>
              <a:rPr lang="en-US">
                <a:ea typeface="+mj-lt"/>
                <a:cs typeface="+mj-lt"/>
              </a:rPr>
              <a:t>How Does LENA Grow Work?</a:t>
            </a:r>
          </a:p>
          <a:p>
            <a:endParaRPr lang="en-US"/>
          </a:p>
        </p:txBody>
      </p:sp>
      <p:pic>
        <p:nvPicPr>
          <p:cNvPr id="6" name="Picture 6" descr="A picture containing text, indoor, little, outdoor object&#10;&#10;Description automatically generated">
            <a:extLst>
              <a:ext uri="{FF2B5EF4-FFF2-40B4-BE49-F238E27FC236}">
                <a16:creationId xmlns:a16="http://schemas.microsoft.com/office/drawing/2014/main" id="{82212245-44CA-08EA-9025-2AFF6C99B334}"/>
              </a:ext>
            </a:extLst>
          </p:cNvPr>
          <p:cNvPicPr>
            <a:picLocks noChangeAspect="1"/>
          </p:cNvPicPr>
          <p:nvPr/>
        </p:nvPicPr>
        <p:blipFill>
          <a:blip r:embed="rId3"/>
          <a:stretch>
            <a:fillRect/>
          </a:stretch>
        </p:blipFill>
        <p:spPr>
          <a:xfrm>
            <a:off x="748306" y="1713056"/>
            <a:ext cx="4224067" cy="3814445"/>
          </a:xfrm>
          <a:prstGeom prst="rect">
            <a:avLst/>
          </a:prstGeom>
        </p:spPr>
      </p:pic>
      <p:pic>
        <p:nvPicPr>
          <p:cNvPr id="8" name="Picture 7" descr="A group of people in garment&#10;&#10;Description automatically generated with low confidence">
            <a:extLst>
              <a:ext uri="{FF2B5EF4-FFF2-40B4-BE49-F238E27FC236}">
                <a16:creationId xmlns:a16="http://schemas.microsoft.com/office/drawing/2014/main" id="{4B989717-1FDD-D9E3-1BAF-03B2C127D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102" y="1031462"/>
            <a:ext cx="4572000" cy="4572000"/>
          </a:xfrm>
          <a:prstGeom prst="rect">
            <a:avLst/>
          </a:prstGeom>
        </p:spPr>
      </p:pic>
      <p:sp>
        <p:nvSpPr>
          <p:cNvPr id="14" name="Date Placeholder 13">
            <a:extLst>
              <a:ext uri="{FF2B5EF4-FFF2-40B4-BE49-F238E27FC236}">
                <a16:creationId xmlns:a16="http://schemas.microsoft.com/office/drawing/2014/main" id="{773C9E38-1EC3-99BB-A96F-A842230CD03E}"/>
              </a:ext>
            </a:extLst>
          </p:cNvPr>
          <p:cNvSpPr>
            <a:spLocks noGrp="1"/>
          </p:cNvSpPr>
          <p:nvPr>
            <p:ph type="dt" sz="half" idx="10"/>
          </p:nvPr>
        </p:nvSpPr>
        <p:spPr/>
        <p:txBody>
          <a:bodyPr/>
          <a:lstStyle/>
          <a:p>
            <a:fld id="{66B6043F-2F73-024E-BDA8-8E086976C22B}" type="datetime1">
              <a:rPr lang="en-US" smtClean="0"/>
              <a:t>6/18/24</a:t>
            </a:fld>
            <a:endParaRPr lang="en-US"/>
          </a:p>
        </p:txBody>
      </p:sp>
      <p:sp>
        <p:nvSpPr>
          <p:cNvPr id="15" name="Slide Number Placeholder 14">
            <a:extLst>
              <a:ext uri="{FF2B5EF4-FFF2-40B4-BE49-F238E27FC236}">
                <a16:creationId xmlns:a16="http://schemas.microsoft.com/office/drawing/2014/main" id="{BD116690-02A8-F18C-370C-E0C35627D658}"/>
              </a:ext>
            </a:extLst>
          </p:cNvPr>
          <p:cNvSpPr>
            <a:spLocks noGrp="1"/>
          </p:cNvSpPr>
          <p:nvPr>
            <p:ph type="sldNum" sz="quarter" idx="12"/>
          </p:nvPr>
        </p:nvSpPr>
        <p:spPr/>
        <p:txBody>
          <a:bodyPr/>
          <a:lstStyle/>
          <a:p>
            <a:fld id="{D57F1E4F-1CFF-5643-939E-217C01CDF565}" type="slidenum">
              <a:rPr lang="en-US" smtClean="0"/>
              <a:pPr/>
              <a:t>4</a:t>
            </a:fld>
            <a:endParaRPr lang="en-US"/>
          </a:p>
        </p:txBody>
      </p:sp>
    </p:spTree>
    <p:extLst>
      <p:ext uri="{BB962C8B-B14F-4D97-AF65-F5344CB8AC3E}">
        <p14:creationId xmlns:p14="http://schemas.microsoft.com/office/powerpoint/2010/main" val="527480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7777-A047-AE35-40B0-42F4AAA68F09}"/>
              </a:ext>
            </a:extLst>
          </p:cNvPr>
          <p:cNvSpPr>
            <a:spLocks noGrp="1"/>
          </p:cNvSpPr>
          <p:nvPr>
            <p:ph type="title"/>
          </p:nvPr>
        </p:nvSpPr>
        <p:spPr/>
        <p:txBody>
          <a:bodyPr/>
          <a:lstStyle/>
          <a:p>
            <a:r>
              <a:rPr lang="en-US"/>
              <a:t>LENA Grow Outcomes</a:t>
            </a:r>
          </a:p>
        </p:txBody>
      </p:sp>
      <p:pic>
        <p:nvPicPr>
          <p:cNvPr id="6" name="Picture 5" descr="Diagram&#10;&#10;Description automatically generated with low confidence">
            <a:extLst>
              <a:ext uri="{FF2B5EF4-FFF2-40B4-BE49-F238E27FC236}">
                <a16:creationId xmlns:a16="http://schemas.microsoft.com/office/drawing/2014/main" id="{CE4A16C4-28B6-7C80-83E2-9DD0F3898862}"/>
              </a:ext>
            </a:extLst>
          </p:cNvPr>
          <p:cNvPicPr>
            <a:picLocks noChangeAspect="1"/>
          </p:cNvPicPr>
          <p:nvPr/>
        </p:nvPicPr>
        <p:blipFill rotWithShape="1">
          <a:blip r:embed="rId3">
            <a:extLst>
              <a:ext uri="{28A0092B-C50C-407E-A947-70E740481C1C}">
                <a14:useLocalDpi xmlns:a14="http://schemas.microsoft.com/office/drawing/2010/main" val="0"/>
              </a:ext>
            </a:extLst>
          </a:blip>
          <a:srcRect l="64557" t="3318" r="30102" b="28292"/>
          <a:stretch/>
        </p:blipFill>
        <p:spPr>
          <a:xfrm>
            <a:off x="5348366" y="1795774"/>
            <a:ext cx="541199" cy="4610714"/>
          </a:xfrm>
          <a:prstGeom prst="rect">
            <a:avLst/>
          </a:prstGeom>
        </p:spPr>
      </p:pic>
      <p:pic>
        <p:nvPicPr>
          <p:cNvPr id="12" name="Picture 11" descr="Icon&#10;&#10;Description automatically generated">
            <a:extLst>
              <a:ext uri="{FF2B5EF4-FFF2-40B4-BE49-F238E27FC236}">
                <a16:creationId xmlns:a16="http://schemas.microsoft.com/office/drawing/2014/main" id="{906B3F96-9C6B-1C52-D571-45A78E681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251" y="4005500"/>
            <a:ext cx="1766732" cy="1766732"/>
          </a:xfrm>
          <a:prstGeom prst="rect">
            <a:avLst/>
          </a:prstGeom>
        </p:spPr>
      </p:pic>
      <p:pic>
        <p:nvPicPr>
          <p:cNvPr id="15" name="Picture 14" descr="Icon&#10;&#10;Description automatically generated">
            <a:extLst>
              <a:ext uri="{FF2B5EF4-FFF2-40B4-BE49-F238E27FC236}">
                <a16:creationId xmlns:a16="http://schemas.microsoft.com/office/drawing/2014/main" id="{1BCDFEF0-27F7-F275-3199-D9CDEBE7F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7808" y="2324669"/>
            <a:ext cx="1121089" cy="1121089"/>
          </a:xfrm>
          <a:prstGeom prst="rect">
            <a:avLst/>
          </a:prstGeom>
        </p:spPr>
      </p:pic>
      <p:pic>
        <p:nvPicPr>
          <p:cNvPr id="17" name="Picture 16" descr="Icon&#10;&#10;Description automatically generated">
            <a:extLst>
              <a:ext uri="{FF2B5EF4-FFF2-40B4-BE49-F238E27FC236}">
                <a16:creationId xmlns:a16="http://schemas.microsoft.com/office/drawing/2014/main" id="{A8398311-B173-6A10-6F8B-F2A70C1D7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8636" y="2288836"/>
            <a:ext cx="1121089" cy="1121089"/>
          </a:xfrm>
          <a:prstGeom prst="rect">
            <a:avLst/>
          </a:prstGeom>
        </p:spPr>
      </p:pic>
      <p:pic>
        <p:nvPicPr>
          <p:cNvPr id="19" name="Graphic 18">
            <a:extLst>
              <a:ext uri="{FF2B5EF4-FFF2-40B4-BE49-F238E27FC236}">
                <a16:creationId xmlns:a16="http://schemas.microsoft.com/office/drawing/2014/main" id="{87BF9F1E-FB6F-D67A-AF02-8B2ABDC537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78786" y="4239089"/>
            <a:ext cx="1121089" cy="1121089"/>
          </a:xfrm>
          <a:prstGeom prst="rect">
            <a:avLst/>
          </a:prstGeom>
        </p:spPr>
      </p:pic>
      <p:pic>
        <p:nvPicPr>
          <p:cNvPr id="21" name="Graphic 20">
            <a:extLst>
              <a:ext uri="{FF2B5EF4-FFF2-40B4-BE49-F238E27FC236}">
                <a16:creationId xmlns:a16="http://schemas.microsoft.com/office/drawing/2014/main" id="{87B4C9A8-092A-D67F-0B09-957CA576A9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9570" y="2285110"/>
            <a:ext cx="1090327" cy="1090327"/>
          </a:xfrm>
          <a:prstGeom prst="rect">
            <a:avLst/>
          </a:prstGeom>
        </p:spPr>
      </p:pic>
      <p:pic>
        <p:nvPicPr>
          <p:cNvPr id="23" name="Graphic 22">
            <a:extLst>
              <a:ext uri="{FF2B5EF4-FFF2-40B4-BE49-F238E27FC236}">
                <a16:creationId xmlns:a16="http://schemas.microsoft.com/office/drawing/2014/main" id="{3E7F46C4-BBA2-676D-D6D5-C8B61F942D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76078" y="2303165"/>
            <a:ext cx="1121089" cy="1121089"/>
          </a:xfrm>
          <a:prstGeom prst="rect">
            <a:avLst/>
          </a:prstGeom>
        </p:spPr>
      </p:pic>
      <p:sp>
        <p:nvSpPr>
          <p:cNvPr id="24" name="TextBox 23">
            <a:extLst>
              <a:ext uri="{FF2B5EF4-FFF2-40B4-BE49-F238E27FC236}">
                <a16:creationId xmlns:a16="http://schemas.microsoft.com/office/drawing/2014/main" id="{E996B14E-EEF3-EEBB-1226-E8143B528FA1}"/>
              </a:ext>
            </a:extLst>
          </p:cNvPr>
          <p:cNvSpPr txBox="1"/>
          <p:nvPr/>
        </p:nvSpPr>
        <p:spPr>
          <a:xfrm>
            <a:off x="1103884" y="3449474"/>
            <a:ext cx="1621698" cy="707886"/>
          </a:xfrm>
          <a:prstGeom prst="rect">
            <a:avLst/>
          </a:prstGeom>
          <a:noFill/>
        </p:spPr>
        <p:txBody>
          <a:bodyPr wrap="square" rtlCol="0">
            <a:spAutoFit/>
          </a:bodyPr>
          <a:lstStyle/>
          <a:p>
            <a:pPr algn="ctr"/>
            <a:r>
              <a:rPr lang="en-US" sz="2000"/>
              <a:t>Improved Equity</a:t>
            </a:r>
          </a:p>
        </p:txBody>
      </p:sp>
      <p:sp>
        <p:nvSpPr>
          <p:cNvPr id="25" name="TextBox 24">
            <a:extLst>
              <a:ext uri="{FF2B5EF4-FFF2-40B4-BE49-F238E27FC236}">
                <a16:creationId xmlns:a16="http://schemas.microsoft.com/office/drawing/2014/main" id="{4827B92E-F669-3021-F874-2F00884588EE}"/>
              </a:ext>
            </a:extLst>
          </p:cNvPr>
          <p:cNvSpPr txBox="1"/>
          <p:nvPr/>
        </p:nvSpPr>
        <p:spPr>
          <a:xfrm>
            <a:off x="2958908" y="3525780"/>
            <a:ext cx="2355428" cy="707886"/>
          </a:xfrm>
          <a:prstGeom prst="rect">
            <a:avLst/>
          </a:prstGeom>
          <a:noFill/>
        </p:spPr>
        <p:txBody>
          <a:bodyPr wrap="square" lIns="91440" tIns="45720" rIns="91440" bIns="45720" rtlCol="0" anchor="t">
            <a:spAutoFit/>
          </a:bodyPr>
          <a:lstStyle/>
          <a:p>
            <a:pPr algn="ctr"/>
            <a:r>
              <a:rPr lang="en-US" sz="2000"/>
              <a:t>Increased Assessment Scores</a:t>
            </a:r>
          </a:p>
        </p:txBody>
      </p:sp>
      <p:sp>
        <p:nvSpPr>
          <p:cNvPr id="26" name="TextBox 25">
            <a:extLst>
              <a:ext uri="{FF2B5EF4-FFF2-40B4-BE49-F238E27FC236}">
                <a16:creationId xmlns:a16="http://schemas.microsoft.com/office/drawing/2014/main" id="{2F25F61E-D8CC-FA2F-CA64-A370DA9B4279}"/>
              </a:ext>
            </a:extLst>
          </p:cNvPr>
          <p:cNvSpPr txBox="1"/>
          <p:nvPr/>
        </p:nvSpPr>
        <p:spPr>
          <a:xfrm>
            <a:off x="2122271" y="5429241"/>
            <a:ext cx="2146954" cy="707886"/>
          </a:xfrm>
          <a:prstGeom prst="rect">
            <a:avLst/>
          </a:prstGeom>
          <a:noFill/>
        </p:spPr>
        <p:txBody>
          <a:bodyPr wrap="square" lIns="91440" tIns="45720" rIns="91440" bIns="45720" rtlCol="0" anchor="t">
            <a:spAutoFit/>
          </a:bodyPr>
          <a:lstStyle/>
          <a:p>
            <a:pPr algn="ctr"/>
            <a:r>
              <a:rPr lang="en-US" sz="2000"/>
              <a:t>More Positive Teacher Outlook</a:t>
            </a:r>
          </a:p>
        </p:txBody>
      </p:sp>
      <p:sp>
        <p:nvSpPr>
          <p:cNvPr id="27" name="TextBox 26">
            <a:extLst>
              <a:ext uri="{FF2B5EF4-FFF2-40B4-BE49-F238E27FC236}">
                <a16:creationId xmlns:a16="http://schemas.microsoft.com/office/drawing/2014/main" id="{98F2A1C1-70B9-B8D4-2B7D-5EBD77E175D6}"/>
              </a:ext>
            </a:extLst>
          </p:cNvPr>
          <p:cNvSpPr txBox="1"/>
          <p:nvPr/>
        </p:nvSpPr>
        <p:spPr>
          <a:xfrm>
            <a:off x="6004838" y="3466676"/>
            <a:ext cx="2335521" cy="707886"/>
          </a:xfrm>
          <a:prstGeom prst="rect">
            <a:avLst/>
          </a:prstGeom>
          <a:noFill/>
        </p:spPr>
        <p:txBody>
          <a:bodyPr wrap="square" rtlCol="0">
            <a:spAutoFit/>
          </a:bodyPr>
          <a:lstStyle/>
          <a:p>
            <a:pPr algn="ctr"/>
            <a:r>
              <a:rPr lang="en-US" sz="2000"/>
              <a:t>Improved Social-emotional Skills</a:t>
            </a:r>
          </a:p>
        </p:txBody>
      </p:sp>
      <p:sp>
        <p:nvSpPr>
          <p:cNvPr id="28" name="TextBox 27">
            <a:extLst>
              <a:ext uri="{FF2B5EF4-FFF2-40B4-BE49-F238E27FC236}">
                <a16:creationId xmlns:a16="http://schemas.microsoft.com/office/drawing/2014/main" id="{8AC31586-CA4A-82D8-32A3-DD2A3A34A0F5}"/>
              </a:ext>
            </a:extLst>
          </p:cNvPr>
          <p:cNvSpPr txBox="1"/>
          <p:nvPr/>
        </p:nvSpPr>
        <p:spPr>
          <a:xfrm>
            <a:off x="8569142" y="3438084"/>
            <a:ext cx="1918423" cy="707886"/>
          </a:xfrm>
          <a:prstGeom prst="rect">
            <a:avLst/>
          </a:prstGeom>
          <a:noFill/>
        </p:spPr>
        <p:txBody>
          <a:bodyPr wrap="square" rtlCol="0">
            <a:spAutoFit/>
          </a:bodyPr>
          <a:lstStyle/>
          <a:p>
            <a:pPr algn="ctr"/>
            <a:r>
              <a:rPr lang="en-US" sz="2000"/>
              <a:t>Improved Child Assessments</a:t>
            </a:r>
          </a:p>
        </p:txBody>
      </p:sp>
      <p:sp>
        <p:nvSpPr>
          <p:cNvPr id="29" name="TextBox 28">
            <a:extLst>
              <a:ext uri="{FF2B5EF4-FFF2-40B4-BE49-F238E27FC236}">
                <a16:creationId xmlns:a16="http://schemas.microsoft.com/office/drawing/2014/main" id="{8B2DE7D4-2A16-C957-BC6C-B2B437779573}"/>
              </a:ext>
            </a:extLst>
          </p:cNvPr>
          <p:cNvSpPr txBox="1"/>
          <p:nvPr/>
        </p:nvSpPr>
        <p:spPr>
          <a:xfrm>
            <a:off x="6968706" y="5482123"/>
            <a:ext cx="2789421" cy="707886"/>
          </a:xfrm>
          <a:prstGeom prst="rect">
            <a:avLst/>
          </a:prstGeom>
          <a:noFill/>
        </p:spPr>
        <p:txBody>
          <a:bodyPr wrap="square" rtlCol="0">
            <a:spAutoFit/>
          </a:bodyPr>
          <a:lstStyle/>
          <a:p>
            <a:pPr algn="ctr"/>
            <a:r>
              <a:rPr lang="en-US" sz="2000"/>
              <a:t>Accelerated Language Development</a:t>
            </a:r>
          </a:p>
        </p:txBody>
      </p:sp>
      <p:sp>
        <p:nvSpPr>
          <p:cNvPr id="5" name="TextBox 4">
            <a:extLst>
              <a:ext uri="{FF2B5EF4-FFF2-40B4-BE49-F238E27FC236}">
                <a16:creationId xmlns:a16="http://schemas.microsoft.com/office/drawing/2014/main" id="{BC5A6294-CF6F-ECB0-9104-E1CDDEA699D1}"/>
              </a:ext>
            </a:extLst>
          </p:cNvPr>
          <p:cNvSpPr txBox="1"/>
          <p:nvPr/>
        </p:nvSpPr>
        <p:spPr>
          <a:xfrm>
            <a:off x="1807938" y="1507471"/>
            <a:ext cx="2951023" cy="461665"/>
          </a:xfrm>
          <a:prstGeom prst="rect">
            <a:avLst/>
          </a:prstGeom>
          <a:noFill/>
        </p:spPr>
        <p:txBody>
          <a:bodyPr wrap="square" lIns="91440" tIns="45720" rIns="91440" bIns="45720" rtlCol="0" anchor="t">
            <a:spAutoFit/>
          </a:bodyPr>
          <a:lstStyle/>
          <a:p>
            <a:pPr algn="ctr"/>
            <a:r>
              <a:rPr lang="en-US" sz="2400" b="1"/>
              <a:t>Teacher Outcomes</a:t>
            </a:r>
          </a:p>
        </p:txBody>
      </p:sp>
      <p:sp>
        <p:nvSpPr>
          <p:cNvPr id="7" name="TextBox 6">
            <a:extLst>
              <a:ext uri="{FF2B5EF4-FFF2-40B4-BE49-F238E27FC236}">
                <a16:creationId xmlns:a16="http://schemas.microsoft.com/office/drawing/2014/main" id="{C952C9A9-7359-5CF2-8363-44B9BEB4AB20}"/>
              </a:ext>
            </a:extLst>
          </p:cNvPr>
          <p:cNvSpPr txBox="1"/>
          <p:nvPr/>
        </p:nvSpPr>
        <p:spPr>
          <a:xfrm>
            <a:off x="6807105" y="1525486"/>
            <a:ext cx="2951023" cy="461665"/>
          </a:xfrm>
          <a:prstGeom prst="rect">
            <a:avLst/>
          </a:prstGeom>
          <a:noFill/>
        </p:spPr>
        <p:txBody>
          <a:bodyPr wrap="square" lIns="91440" tIns="45720" rIns="91440" bIns="45720" rtlCol="0" anchor="t">
            <a:spAutoFit/>
          </a:bodyPr>
          <a:lstStyle/>
          <a:p>
            <a:pPr algn="ctr"/>
            <a:r>
              <a:rPr lang="en-US" sz="2400" b="1"/>
              <a:t>Child Outcomes</a:t>
            </a:r>
          </a:p>
        </p:txBody>
      </p:sp>
      <p:sp>
        <p:nvSpPr>
          <p:cNvPr id="10" name="Date Placeholder 9">
            <a:extLst>
              <a:ext uri="{FF2B5EF4-FFF2-40B4-BE49-F238E27FC236}">
                <a16:creationId xmlns:a16="http://schemas.microsoft.com/office/drawing/2014/main" id="{9CB42E88-542C-B05F-4591-EE04194BBCFD}"/>
              </a:ext>
            </a:extLst>
          </p:cNvPr>
          <p:cNvSpPr>
            <a:spLocks noGrp="1"/>
          </p:cNvSpPr>
          <p:nvPr>
            <p:ph type="dt" sz="half" idx="10"/>
          </p:nvPr>
        </p:nvSpPr>
        <p:spPr/>
        <p:txBody>
          <a:bodyPr/>
          <a:lstStyle/>
          <a:p>
            <a:fld id="{F834A4E6-B77E-654E-A708-1CC5E971C99B}" type="datetime1">
              <a:rPr lang="en-US" smtClean="0"/>
              <a:t>6/18/24</a:t>
            </a:fld>
            <a:endParaRPr lang="en-US"/>
          </a:p>
        </p:txBody>
      </p:sp>
      <p:sp>
        <p:nvSpPr>
          <p:cNvPr id="11" name="Slide Number Placeholder 10">
            <a:extLst>
              <a:ext uri="{FF2B5EF4-FFF2-40B4-BE49-F238E27FC236}">
                <a16:creationId xmlns:a16="http://schemas.microsoft.com/office/drawing/2014/main" id="{FE4BA089-FD20-7B6B-670D-E682364A1E8F}"/>
              </a:ext>
            </a:extLst>
          </p:cNvPr>
          <p:cNvSpPr>
            <a:spLocks noGrp="1"/>
          </p:cNvSpPr>
          <p:nvPr>
            <p:ph type="sldNum" sz="quarter" idx="12"/>
          </p:nvPr>
        </p:nvSpPr>
        <p:spPr/>
        <p:txBody>
          <a:bodyPr/>
          <a:lstStyle/>
          <a:p>
            <a:fld id="{D57F1E4F-1CFF-5643-939E-217C01CDF565}" type="slidenum">
              <a:rPr lang="en-US" smtClean="0"/>
              <a:pPr/>
              <a:t>5</a:t>
            </a:fld>
            <a:endParaRPr lang="en-US"/>
          </a:p>
        </p:txBody>
      </p:sp>
    </p:spTree>
    <p:extLst>
      <p:ext uri="{BB962C8B-B14F-4D97-AF65-F5344CB8AC3E}">
        <p14:creationId xmlns:p14="http://schemas.microsoft.com/office/powerpoint/2010/main" val="1764150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CCFD-4B0B-1DA1-CF3F-1A590285AB47}"/>
              </a:ext>
            </a:extLst>
          </p:cNvPr>
          <p:cNvSpPr>
            <a:spLocks noGrp="1"/>
          </p:cNvSpPr>
          <p:nvPr>
            <p:ph type="title"/>
          </p:nvPr>
        </p:nvSpPr>
        <p:spPr/>
        <p:txBody>
          <a:bodyPr>
            <a:normAutofit/>
          </a:bodyPr>
          <a:lstStyle/>
          <a:p>
            <a:r>
              <a:rPr lang="en-US" b="1" i="0" u="none" strike="noStrike">
                <a:effectLst/>
                <a:latin typeface="Calibri" panose="020F0502020204030204" pitchFamily="34" charset="0"/>
                <a:cs typeface="Calibri" panose="020F0502020204030204" pitchFamily="34" charset="0"/>
              </a:rPr>
              <a:t>Program Outcomes</a:t>
            </a:r>
            <a:endParaRPr lang="en-US">
              <a:latin typeface="Calibri" panose="020F0502020204030204" pitchFamily="34" charset="0"/>
              <a:cs typeface="Calibri" panose="020F0502020204030204" pitchFamily="34" charset="0"/>
            </a:endParaRPr>
          </a:p>
        </p:txBody>
      </p:sp>
      <p:pic>
        <p:nvPicPr>
          <p:cNvPr id="11" name="Picture 11" descr="Timeline&#10;&#10;Description automatically generated">
            <a:extLst>
              <a:ext uri="{FF2B5EF4-FFF2-40B4-BE49-F238E27FC236}">
                <a16:creationId xmlns:a16="http://schemas.microsoft.com/office/drawing/2014/main" id="{483FE0FA-C513-3385-88B1-5DA91F3434B4}"/>
              </a:ext>
            </a:extLst>
          </p:cNvPr>
          <p:cNvPicPr>
            <a:picLocks noChangeAspect="1"/>
          </p:cNvPicPr>
          <p:nvPr/>
        </p:nvPicPr>
        <p:blipFill>
          <a:blip r:embed="rId3"/>
          <a:stretch>
            <a:fillRect/>
          </a:stretch>
        </p:blipFill>
        <p:spPr>
          <a:xfrm>
            <a:off x="422788" y="1242207"/>
            <a:ext cx="9134167" cy="3992587"/>
          </a:xfrm>
          <a:prstGeom prst="rect">
            <a:avLst/>
          </a:prstGeom>
        </p:spPr>
      </p:pic>
      <p:sp>
        <p:nvSpPr>
          <p:cNvPr id="16" name="Date Placeholder 15">
            <a:extLst>
              <a:ext uri="{FF2B5EF4-FFF2-40B4-BE49-F238E27FC236}">
                <a16:creationId xmlns:a16="http://schemas.microsoft.com/office/drawing/2014/main" id="{D0FADC40-FC29-4ACD-9B2E-DC79D0640FAA}"/>
              </a:ext>
            </a:extLst>
          </p:cNvPr>
          <p:cNvSpPr>
            <a:spLocks noGrp="1"/>
          </p:cNvSpPr>
          <p:nvPr>
            <p:ph type="dt" sz="half" idx="10"/>
          </p:nvPr>
        </p:nvSpPr>
        <p:spPr/>
        <p:txBody>
          <a:bodyPr/>
          <a:lstStyle/>
          <a:p>
            <a:fld id="{A22E336F-7DFE-BE43-BD2D-BCD9BA0C537B}" type="datetime1">
              <a:rPr lang="en-US" smtClean="0"/>
              <a:t>6/18/24</a:t>
            </a:fld>
            <a:endParaRPr lang="en-US"/>
          </a:p>
        </p:txBody>
      </p:sp>
      <p:sp>
        <p:nvSpPr>
          <p:cNvPr id="17" name="Slide Number Placeholder 16">
            <a:extLst>
              <a:ext uri="{FF2B5EF4-FFF2-40B4-BE49-F238E27FC236}">
                <a16:creationId xmlns:a16="http://schemas.microsoft.com/office/drawing/2014/main" id="{F04DD89F-B08B-15A1-31E9-D1035696CC83}"/>
              </a:ext>
            </a:extLst>
          </p:cNvPr>
          <p:cNvSpPr>
            <a:spLocks noGrp="1"/>
          </p:cNvSpPr>
          <p:nvPr>
            <p:ph type="sldNum" sz="quarter" idx="12"/>
          </p:nvPr>
        </p:nvSpPr>
        <p:spPr/>
        <p:txBody>
          <a:bodyPr/>
          <a:lstStyle/>
          <a:p>
            <a:fld id="{D57F1E4F-1CFF-5643-939E-217C01CDF565}" type="slidenum">
              <a:rPr lang="en-US" smtClean="0"/>
              <a:pPr/>
              <a:t>6</a:t>
            </a:fld>
            <a:endParaRPr lang="en-US"/>
          </a:p>
        </p:txBody>
      </p:sp>
    </p:spTree>
    <p:extLst>
      <p:ext uri="{BB962C8B-B14F-4D97-AF65-F5344CB8AC3E}">
        <p14:creationId xmlns:p14="http://schemas.microsoft.com/office/powerpoint/2010/main" val="2178551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5309-D45C-F3DC-C35F-131B1754FA9F}"/>
              </a:ext>
            </a:extLst>
          </p:cNvPr>
          <p:cNvSpPr>
            <a:spLocks noGrp="1"/>
          </p:cNvSpPr>
          <p:nvPr>
            <p:ph type="title"/>
          </p:nvPr>
        </p:nvSpPr>
        <p:spPr/>
        <p:txBody>
          <a:bodyPr/>
          <a:lstStyle/>
          <a:p>
            <a:r>
              <a:rPr lang="en-US"/>
              <a:t>&lt;Program Title&gt;</a:t>
            </a:r>
          </a:p>
        </p:txBody>
      </p:sp>
      <p:sp>
        <p:nvSpPr>
          <p:cNvPr id="3" name="Content Placeholder 2">
            <a:extLst>
              <a:ext uri="{FF2B5EF4-FFF2-40B4-BE49-F238E27FC236}">
                <a16:creationId xmlns:a16="http://schemas.microsoft.com/office/drawing/2014/main" id="{EF217517-1489-9559-872C-6E50A4523F54}"/>
              </a:ext>
            </a:extLst>
          </p:cNvPr>
          <p:cNvSpPr>
            <a:spLocks noGrp="1"/>
          </p:cNvSpPr>
          <p:nvPr>
            <p:ph idx="1"/>
          </p:nvPr>
        </p:nvSpPr>
        <p:spPr>
          <a:xfrm>
            <a:off x="677334" y="2160589"/>
            <a:ext cx="5633819" cy="3880773"/>
          </a:xfrm>
        </p:spPr>
        <p:txBody>
          <a:bodyPr>
            <a:normAutofit/>
          </a:bodyPr>
          <a:lstStyle/>
          <a:p>
            <a:pPr marL="0" indent="0" rtl="0">
              <a:spcBef>
                <a:spcPts val="0"/>
              </a:spcBef>
              <a:spcAft>
                <a:spcPts val="0"/>
              </a:spcAft>
              <a:buNone/>
            </a:pPr>
            <a:r>
              <a:rPr lang="en-US" sz="3000" b="0" i="0" u="none" strike="noStrike">
                <a:effectLst/>
                <a:latin typeface="+mn-lt"/>
                <a:cs typeface="Calibri" panose="020F0502020204030204" pitchFamily="34" charset="0"/>
              </a:rPr>
              <a:t>&lt;1-2 sentence description of your program.&gt;</a:t>
            </a:r>
            <a:endParaRPr lang="en-US" sz="3000" b="0">
              <a:effectLst/>
              <a:latin typeface="+mn-lt"/>
              <a:cs typeface="Calibri" panose="020F0502020204030204" pitchFamily="34" charset="0"/>
            </a:endParaRPr>
          </a:p>
          <a:p>
            <a:pPr marL="0" indent="0" rtl="0">
              <a:spcBef>
                <a:spcPts val="0"/>
              </a:spcBef>
              <a:spcAft>
                <a:spcPts val="0"/>
              </a:spcAft>
              <a:buNone/>
            </a:pPr>
            <a:br>
              <a:rPr lang="en-US" sz="3000" b="0">
                <a:effectLst/>
                <a:latin typeface="+mn-lt"/>
                <a:cs typeface="Calibri" panose="020F0502020204030204" pitchFamily="34" charset="0"/>
              </a:rPr>
            </a:br>
            <a:r>
              <a:rPr lang="en-US" sz="3000" b="0" i="0" u="none" strike="noStrike">
                <a:effectLst/>
                <a:latin typeface="+mn-lt"/>
                <a:cs typeface="Calibri" panose="020F0502020204030204" pitchFamily="34" charset="0"/>
              </a:rPr>
              <a:t>&lt;How does LENA Grow help achieve your program mission?&gt;</a:t>
            </a:r>
            <a:endParaRPr lang="en-US" sz="3000" b="0">
              <a:effectLst/>
              <a:latin typeface="+mn-lt"/>
              <a:cs typeface="Calibri" panose="020F0502020204030204" pitchFamily="34" charset="0"/>
            </a:endParaRPr>
          </a:p>
          <a:p>
            <a:r>
              <a:rPr lang="en-US" sz="3200" b="1" i="0" u="none" strike="noStrike">
                <a:effectLst/>
                <a:latin typeface="+mn-lt"/>
                <a:cs typeface="Calibri" panose="020F0502020204030204" pitchFamily="34" charset="0"/>
              </a:rPr>
              <a:t>&lt;Key feature #1&gt;</a:t>
            </a:r>
          </a:p>
          <a:p>
            <a:r>
              <a:rPr lang="en-US" sz="3200" b="1" i="0" u="none" strike="noStrike">
                <a:effectLst/>
                <a:latin typeface="+mn-lt"/>
                <a:cs typeface="Calibri" panose="020F0502020204030204" pitchFamily="34" charset="0"/>
              </a:rPr>
              <a:t>&lt;Key feature #2&gt;</a:t>
            </a:r>
            <a:endParaRPr lang="en-US" sz="3200" b="1">
              <a:latin typeface="+mn-lt"/>
              <a:cs typeface="Calibri" panose="020F0502020204030204" pitchFamily="34" charset="0"/>
            </a:endParaRPr>
          </a:p>
        </p:txBody>
      </p:sp>
      <p:pic>
        <p:nvPicPr>
          <p:cNvPr id="6" name="Picture 5" descr="Icon&#10;&#10;Description automatically generated">
            <a:extLst>
              <a:ext uri="{FF2B5EF4-FFF2-40B4-BE49-F238E27FC236}">
                <a16:creationId xmlns:a16="http://schemas.microsoft.com/office/drawing/2014/main" id="{2185D550-C6E8-15BD-0E5C-F2A7B8C11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745" y="2432088"/>
            <a:ext cx="3267655" cy="1993824"/>
          </a:xfrm>
          <a:prstGeom prst="rect">
            <a:avLst/>
          </a:prstGeom>
        </p:spPr>
      </p:pic>
      <p:sp>
        <p:nvSpPr>
          <p:cNvPr id="16" name="Date Placeholder 15">
            <a:extLst>
              <a:ext uri="{FF2B5EF4-FFF2-40B4-BE49-F238E27FC236}">
                <a16:creationId xmlns:a16="http://schemas.microsoft.com/office/drawing/2014/main" id="{8C0D2578-B310-B0C5-6CA5-AF63F89E27A0}"/>
              </a:ext>
            </a:extLst>
          </p:cNvPr>
          <p:cNvSpPr>
            <a:spLocks noGrp="1"/>
          </p:cNvSpPr>
          <p:nvPr>
            <p:ph type="dt" sz="half" idx="10"/>
          </p:nvPr>
        </p:nvSpPr>
        <p:spPr/>
        <p:txBody>
          <a:bodyPr/>
          <a:lstStyle/>
          <a:p>
            <a:fld id="{CA899C1B-7D70-CB43-82EC-45E607F1D835}" type="datetime1">
              <a:rPr lang="en-US" smtClean="0"/>
              <a:t>6/18/24</a:t>
            </a:fld>
            <a:endParaRPr lang="en-US"/>
          </a:p>
        </p:txBody>
      </p:sp>
      <p:sp>
        <p:nvSpPr>
          <p:cNvPr id="17" name="Slide Number Placeholder 16">
            <a:extLst>
              <a:ext uri="{FF2B5EF4-FFF2-40B4-BE49-F238E27FC236}">
                <a16:creationId xmlns:a16="http://schemas.microsoft.com/office/drawing/2014/main" id="{DC2E4CD2-6C66-A4B0-7663-9160CB10B464}"/>
              </a:ext>
            </a:extLst>
          </p:cNvPr>
          <p:cNvSpPr>
            <a:spLocks noGrp="1"/>
          </p:cNvSpPr>
          <p:nvPr>
            <p:ph type="sldNum" sz="quarter" idx="12"/>
          </p:nvPr>
        </p:nvSpPr>
        <p:spPr/>
        <p:txBody>
          <a:bodyPr/>
          <a:lstStyle/>
          <a:p>
            <a:fld id="{D57F1E4F-1CFF-5643-939E-217C01CDF565}" type="slidenum">
              <a:rPr lang="en-US" smtClean="0"/>
              <a:pPr/>
              <a:t>7</a:t>
            </a:fld>
            <a:endParaRPr lang="en-US"/>
          </a:p>
        </p:txBody>
      </p:sp>
    </p:spTree>
    <p:extLst>
      <p:ext uri="{BB962C8B-B14F-4D97-AF65-F5344CB8AC3E}">
        <p14:creationId xmlns:p14="http://schemas.microsoft.com/office/powerpoint/2010/main" val="87187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6D3F-B232-AF6C-3672-BCC06A9DABC5}"/>
              </a:ext>
            </a:extLst>
          </p:cNvPr>
          <p:cNvSpPr>
            <a:spLocks noGrp="1"/>
          </p:cNvSpPr>
          <p:nvPr>
            <p:ph type="title"/>
          </p:nvPr>
        </p:nvSpPr>
        <p:spPr/>
        <p:txBody>
          <a:bodyPr>
            <a:normAutofit/>
          </a:bodyPr>
          <a:lstStyle/>
          <a:p>
            <a:r>
              <a:rPr lang="en-US" b="1" i="0" u="none" strike="noStrike">
                <a:effectLst/>
                <a:latin typeface="Calibri" panose="020F0502020204030204" pitchFamily="34" charset="0"/>
                <a:cs typeface="Calibri" panose="020F0502020204030204" pitchFamily="34" charset="0"/>
              </a:rPr>
              <a:t>Program Milestones</a:t>
            </a:r>
            <a:endParaRPr lang="en-US">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436BA0B-FB22-6979-B0BB-B32DACD0CDCE}"/>
              </a:ext>
            </a:extLst>
          </p:cNvPr>
          <p:cNvSpPr txBox="1"/>
          <p:nvPr/>
        </p:nvSpPr>
        <p:spPr>
          <a:xfrm>
            <a:off x="8350370" y="4068234"/>
            <a:ext cx="29483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3C3C3C"/>
                </a:solidFill>
                <a:cs typeface="Arial"/>
              </a:rPr>
              <a:t>3rd sequence &lt;</a:t>
            </a:r>
            <a:r>
              <a:rPr lang="en-US" sz="3600" err="1">
                <a:solidFill>
                  <a:srgbClr val="3C3C3C"/>
                </a:solidFill>
                <a:cs typeface="Arial"/>
              </a:rPr>
              <a:t>mo</a:t>
            </a:r>
            <a:r>
              <a:rPr lang="en-US" sz="3600">
                <a:solidFill>
                  <a:srgbClr val="3C3C3C"/>
                </a:solidFill>
                <a:cs typeface="Arial"/>
              </a:rPr>
              <a:t>, year&gt;</a:t>
            </a:r>
            <a:endParaRPr lang="en-US" sz="3600">
              <a:solidFill>
                <a:srgbClr val="505050"/>
              </a:solidFill>
              <a:cs typeface="Arial"/>
            </a:endParaRPr>
          </a:p>
        </p:txBody>
      </p:sp>
      <p:sp>
        <p:nvSpPr>
          <p:cNvPr id="7" name="TextBox 6">
            <a:extLst>
              <a:ext uri="{FF2B5EF4-FFF2-40B4-BE49-F238E27FC236}">
                <a16:creationId xmlns:a16="http://schemas.microsoft.com/office/drawing/2014/main" id="{A05F462F-0516-2589-D3D1-1F5C2F310D28}"/>
              </a:ext>
            </a:extLst>
          </p:cNvPr>
          <p:cNvSpPr txBox="1"/>
          <p:nvPr/>
        </p:nvSpPr>
        <p:spPr>
          <a:xfrm>
            <a:off x="4269317" y="4025901"/>
            <a:ext cx="32935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3C3C3C"/>
                </a:solidFill>
              </a:rPr>
              <a:t>2nd sequence &lt;</a:t>
            </a:r>
            <a:r>
              <a:rPr lang="en-US" sz="3600" err="1">
                <a:solidFill>
                  <a:srgbClr val="3C3C3C"/>
                </a:solidFill>
              </a:rPr>
              <a:t>mo</a:t>
            </a:r>
            <a:r>
              <a:rPr lang="en-US" sz="3600">
                <a:solidFill>
                  <a:srgbClr val="3C3C3C"/>
                </a:solidFill>
              </a:rPr>
              <a:t>, year&gt;</a:t>
            </a:r>
            <a:r>
              <a:rPr lang="en-US" sz="3600"/>
              <a:t>​</a:t>
            </a:r>
            <a:endParaRPr lang="en-US" sz="3600">
              <a:cs typeface="Calibri"/>
            </a:endParaRPr>
          </a:p>
        </p:txBody>
      </p:sp>
      <p:cxnSp>
        <p:nvCxnSpPr>
          <p:cNvPr id="10" name="Straight Arrow Connector 9">
            <a:extLst>
              <a:ext uri="{FF2B5EF4-FFF2-40B4-BE49-F238E27FC236}">
                <a16:creationId xmlns:a16="http://schemas.microsoft.com/office/drawing/2014/main" id="{817230E6-2CBC-335D-EF0B-846AD8331491}"/>
              </a:ext>
            </a:extLst>
          </p:cNvPr>
          <p:cNvCxnSpPr/>
          <p:nvPr/>
        </p:nvCxnSpPr>
        <p:spPr>
          <a:xfrm flipV="1">
            <a:off x="2056342" y="3776133"/>
            <a:ext cx="7879291" cy="5292"/>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34E0A55-607E-B377-44BC-9B43429C9A87}"/>
              </a:ext>
            </a:extLst>
          </p:cNvPr>
          <p:cNvSpPr/>
          <p:nvPr/>
        </p:nvSpPr>
        <p:spPr>
          <a:xfrm>
            <a:off x="1934634" y="3691468"/>
            <a:ext cx="179917" cy="185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09AC06-44FA-BC73-5977-1E25B9772EBB}"/>
              </a:ext>
            </a:extLst>
          </p:cNvPr>
          <p:cNvSpPr/>
          <p:nvPr/>
        </p:nvSpPr>
        <p:spPr>
          <a:xfrm>
            <a:off x="5824008" y="3702051"/>
            <a:ext cx="179917" cy="185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177721-5DB6-9C90-3533-5B3917AC6816}"/>
              </a:ext>
            </a:extLst>
          </p:cNvPr>
          <p:cNvSpPr/>
          <p:nvPr/>
        </p:nvSpPr>
        <p:spPr>
          <a:xfrm>
            <a:off x="9835092" y="3702051"/>
            <a:ext cx="179917" cy="185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718945B-FE3E-3B0D-8DE1-FAE80E5FD772}"/>
              </a:ext>
            </a:extLst>
          </p:cNvPr>
          <p:cNvSpPr txBox="1"/>
          <p:nvPr/>
        </p:nvSpPr>
        <p:spPr>
          <a:xfrm>
            <a:off x="432858" y="4068234"/>
            <a:ext cx="31877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3C3C3C"/>
                </a:solidFill>
              </a:rPr>
              <a:t>Start date </a:t>
            </a:r>
            <a:br>
              <a:rPr lang="en-US" sz="3600">
                <a:solidFill>
                  <a:srgbClr val="3C3C3C"/>
                </a:solidFill>
              </a:rPr>
            </a:br>
            <a:r>
              <a:rPr lang="en-US" sz="3600">
                <a:solidFill>
                  <a:srgbClr val="3C3C3C"/>
                </a:solidFill>
              </a:rPr>
              <a:t>&lt;Oct, 2020&gt;</a:t>
            </a:r>
            <a:r>
              <a:rPr lang="en-US" sz="3600">
                <a:cs typeface="Calibri"/>
              </a:rPr>
              <a:t>​</a:t>
            </a:r>
          </a:p>
        </p:txBody>
      </p:sp>
      <p:pic>
        <p:nvPicPr>
          <p:cNvPr id="15" name="Graphic 15" descr="Badge New with solid fill">
            <a:extLst>
              <a:ext uri="{FF2B5EF4-FFF2-40B4-BE49-F238E27FC236}">
                <a16:creationId xmlns:a16="http://schemas.microsoft.com/office/drawing/2014/main" id="{EF755CC3-6963-4D0D-4E2F-1E7D486A57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5008" y="1892300"/>
            <a:ext cx="1803400" cy="1803400"/>
          </a:xfrm>
          <a:prstGeom prst="rect">
            <a:avLst/>
          </a:prstGeom>
        </p:spPr>
      </p:pic>
      <p:pic>
        <p:nvPicPr>
          <p:cNvPr id="16" name="Graphic 16" descr="Badge with solid fill">
            <a:extLst>
              <a:ext uri="{FF2B5EF4-FFF2-40B4-BE49-F238E27FC236}">
                <a16:creationId xmlns:a16="http://schemas.microsoft.com/office/drawing/2014/main" id="{802C8F3C-E0A4-6F64-23FA-B71751E80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46133" y="1897593"/>
            <a:ext cx="1835149" cy="1813983"/>
          </a:xfrm>
          <a:prstGeom prst="rect">
            <a:avLst/>
          </a:prstGeom>
        </p:spPr>
      </p:pic>
      <p:pic>
        <p:nvPicPr>
          <p:cNvPr id="17" name="Graphic 17" descr="Badge 3 with solid fill">
            <a:extLst>
              <a:ext uri="{FF2B5EF4-FFF2-40B4-BE49-F238E27FC236}">
                <a16:creationId xmlns:a16="http://schemas.microsoft.com/office/drawing/2014/main" id="{3E4B9042-4E5E-8E79-8FB9-CEC134ED07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25467" y="1887009"/>
            <a:ext cx="1803400" cy="1808691"/>
          </a:xfrm>
          <a:prstGeom prst="rect">
            <a:avLst/>
          </a:prstGeom>
        </p:spPr>
      </p:pic>
      <p:sp>
        <p:nvSpPr>
          <p:cNvPr id="22" name="Date Placeholder 21">
            <a:extLst>
              <a:ext uri="{FF2B5EF4-FFF2-40B4-BE49-F238E27FC236}">
                <a16:creationId xmlns:a16="http://schemas.microsoft.com/office/drawing/2014/main" id="{80A109E5-919A-AC1A-19CD-77031A3295E7}"/>
              </a:ext>
            </a:extLst>
          </p:cNvPr>
          <p:cNvSpPr>
            <a:spLocks noGrp="1"/>
          </p:cNvSpPr>
          <p:nvPr>
            <p:ph type="dt" sz="half" idx="10"/>
          </p:nvPr>
        </p:nvSpPr>
        <p:spPr/>
        <p:txBody>
          <a:bodyPr/>
          <a:lstStyle/>
          <a:p>
            <a:fld id="{364F81C7-4C66-504F-A8EF-B3CF8DCEEC14}" type="datetime1">
              <a:rPr lang="en-US" smtClean="0"/>
              <a:t>6/18/24</a:t>
            </a:fld>
            <a:endParaRPr lang="en-US"/>
          </a:p>
        </p:txBody>
      </p:sp>
      <p:sp>
        <p:nvSpPr>
          <p:cNvPr id="23" name="Slide Number Placeholder 22">
            <a:extLst>
              <a:ext uri="{FF2B5EF4-FFF2-40B4-BE49-F238E27FC236}">
                <a16:creationId xmlns:a16="http://schemas.microsoft.com/office/drawing/2014/main" id="{C359740E-6980-96A6-65C0-45B9194BFEB4}"/>
              </a:ext>
            </a:extLst>
          </p:cNvPr>
          <p:cNvSpPr>
            <a:spLocks noGrp="1"/>
          </p:cNvSpPr>
          <p:nvPr>
            <p:ph type="sldNum" sz="quarter" idx="12"/>
          </p:nvPr>
        </p:nvSpPr>
        <p:spPr/>
        <p:txBody>
          <a:bodyPr/>
          <a:lstStyle/>
          <a:p>
            <a:fld id="{D57F1E4F-1CFF-5643-939E-217C01CDF565}" type="slidenum">
              <a:rPr lang="en-US" smtClean="0"/>
              <a:pPr/>
              <a:t>8</a:t>
            </a:fld>
            <a:endParaRPr lang="en-US"/>
          </a:p>
        </p:txBody>
      </p:sp>
    </p:spTree>
    <p:extLst>
      <p:ext uri="{BB962C8B-B14F-4D97-AF65-F5344CB8AC3E}">
        <p14:creationId xmlns:p14="http://schemas.microsoft.com/office/powerpoint/2010/main" val="101370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CCFD-4B0B-1DA1-CF3F-1A590285AB47}"/>
              </a:ext>
            </a:extLst>
          </p:cNvPr>
          <p:cNvSpPr>
            <a:spLocks noGrp="1"/>
          </p:cNvSpPr>
          <p:nvPr>
            <p:ph type="title"/>
          </p:nvPr>
        </p:nvSpPr>
        <p:spPr/>
        <p:txBody>
          <a:bodyPr>
            <a:normAutofit/>
          </a:bodyPr>
          <a:lstStyle/>
          <a:p>
            <a:r>
              <a:rPr lang="en-US" b="1" i="0" u="none" strike="noStrike">
                <a:effectLst/>
                <a:latin typeface="Calibri" panose="020F0502020204030204" pitchFamily="34" charset="0"/>
                <a:cs typeface="Calibri" panose="020F0502020204030204" pitchFamily="34" charset="0"/>
              </a:rPr>
              <a:t>Program Outcomes</a:t>
            </a:r>
            <a:endParaRPr lang="en-US">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C3F93C4-466A-7BD9-9259-B5FA9DCA20E5}"/>
              </a:ext>
            </a:extLst>
          </p:cNvPr>
          <p:cNvSpPr>
            <a:spLocks noGrp="1"/>
          </p:cNvSpPr>
          <p:nvPr>
            <p:ph idx="1"/>
          </p:nvPr>
        </p:nvSpPr>
        <p:spPr/>
        <p:txBody>
          <a:bodyPr vert="horz" lIns="91440" tIns="45720" rIns="91440" bIns="45720" rtlCol="0" anchor="t">
            <a:noAutofit/>
          </a:bodyPr>
          <a:lstStyle/>
          <a:p>
            <a:pPr marL="0" indent="0">
              <a:buNone/>
            </a:pPr>
            <a:r>
              <a:rPr lang="en-US" sz="3600" b="1" dirty="0">
                <a:latin typeface="+mn-lt"/>
                <a:cs typeface="Calibri Light"/>
              </a:rPr>
              <a:t>&lt;This year&gt;, we reached:</a:t>
            </a:r>
            <a:endParaRPr lang="en-US" sz="3600" b="1" dirty="0">
              <a:latin typeface="+mn-lt"/>
            </a:endParaRPr>
          </a:p>
        </p:txBody>
      </p:sp>
      <p:pic>
        <p:nvPicPr>
          <p:cNvPr id="7" name="Picture 6" descr="Icon&#10;&#10;Description automatically generated">
            <a:extLst>
              <a:ext uri="{FF2B5EF4-FFF2-40B4-BE49-F238E27FC236}">
                <a16:creationId xmlns:a16="http://schemas.microsoft.com/office/drawing/2014/main" id="{2D1E23F2-C7D5-7FB2-1469-83A1D2678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305" y="2733292"/>
            <a:ext cx="1177733" cy="1177733"/>
          </a:xfrm>
          <a:prstGeom prst="rect">
            <a:avLst/>
          </a:prstGeom>
          <a:solidFill>
            <a:schemeClr val="bg1"/>
          </a:solidFill>
        </p:spPr>
      </p:pic>
      <p:sp>
        <p:nvSpPr>
          <p:cNvPr id="8" name="TextBox 7">
            <a:extLst>
              <a:ext uri="{FF2B5EF4-FFF2-40B4-BE49-F238E27FC236}">
                <a16:creationId xmlns:a16="http://schemas.microsoft.com/office/drawing/2014/main" id="{7FEE8BD9-D5CF-B239-F469-9679354F2108}"/>
              </a:ext>
            </a:extLst>
          </p:cNvPr>
          <p:cNvSpPr txBox="1"/>
          <p:nvPr/>
        </p:nvSpPr>
        <p:spPr>
          <a:xfrm>
            <a:off x="1899367" y="3410446"/>
            <a:ext cx="1834223" cy="523220"/>
          </a:xfrm>
          <a:prstGeom prst="rect">
            <a:avLst/>
          </a:prstGeom>
          <a:noFill/>
        </p:spPr>
        <p:txBody>
          <a:bodyPr wrap="square" lIns="91440" tIns="45720" rIns="91440" bIns="45720" rtlCol="0" anchor="t">
            <a:spAutoFit/>
          </a:bodyPr>
          <a:lstStyle/>
          <a:p>
            <a:pPr algn="ctr"/>
            <a:r>
              <a:rPr lang="en-US" sz="2800" b="1">
                <a:latin typeface="+mn-lt"/>
              </a:rPr>
              <a:t>Children</a:t>
            </a:r>
            <a:endParaRPr lang="en-US" sz="2800" b="1">
              <a:solidFill>
                <a:srgbClr val="000000"/>
              </a:solidFill>
            </a:endParaRPr>
          </a:p>
        </p:txBody>
      </p:sp>
      <p:sp>
        <p:nvSpPr>
          <p:cNvPr id="9" name="TextBox 8">
            <a:extLst>
              <a:ext uri="{FF2B5EF4-FFF2-40B4-BE49-F238E27FC236}">
                <a16:creationId xmlns:a16="http://schemas.microsoft.com/office/drawing/2014/main" id="{D49E012A-7A5B-37D2-9E94-9AA9A89F8899}"/>
              </a:ext>
            </a:extLst>
          </p:cNvPr>
          <p:cNvSpPr txBox="1"/>
          <p:nvPr/>
        </p:nvSpPr>
        <p:spPr>
          <a:xfrm>
            <a:off x="1831699" y="2723290"/>
            <a:ext cx="1901891" cy="923330"/>
          </a:xfrm>
          <a:prstGeom prst="rect">
            <a:avLst/>
          </a:prstGeom>
          <a:noFill/>
        </p:spPr>
        <p:txBody>
          <a:bodyPr wrap="square" lIns="91440" tIns="45720" rIns="91440" bIns="45720" rtlCol="0" anchor="t">
            <a:spAutoFit/>
          </a:bodyPr>
          <a:lstStyle/>
          <a:p>
            <a:r>
              <a:rPr lang="en-US" sz="2800" b="1" dirty="0">
                <a:latin typeface="+mn-lt"/>
              </a:rPr>
              <a:t>&lt;</a:t>
            </a:r>
            <a:r>
              <a:rPr lang="en-US" sz="5400" b="1" dirty="0">
                <a:solidFill>
                  <a:schemeClr val="accent1"/>
                </a:solidFill>
                <a:latin typeface="+mn-lt"/>
              </a:rPr>
              <a:t>150</a:t>
            </a:r>
            <a:r>
              <a:rPr lang="en-US" sz="2800" b="1" dirty="0">
                <a:latin typeface="+mn-lt"/>
              </a:rPr>
              <a:t>&gt;</a:t>
            </a:r>
            <a:endParaRPr lang="en-US" sz="2800" b="1" dirty="0">
              <a:solidFill>
                <a:srgbClr val="000000"/>
              </a:solidFill>
              <a:cs typeface="Calibri"/>
            </a:endParaRPr>
          </a:p>
        </p:txBody>
      </p:sp>
      <p:sp>
        <p:nvSpPr>
          <p:cNvPr id="5" name="TextBox 4">
            <a:extLst>
              <a:ext uri="{FF2B5EF4-FFF2-40B4-BE49-F238E27FC236}">
                <a16:creationId xmlns:a16="http://schemas.microsoft.com/office/drawing/2014/main" id="{C7848322-A834-23AD-6E8B-63F55596694D}"/>
              </a:ext>
            </a:extLst>
          </p:cNvPr>
          <p:cNvSpPr txBox="1"/>
          <p:nvPr/>
        </p:nvSpPr>
        <p:spPr>
          <a:xfrm>
            <a:off x="1557934" y="4437480"/>
            <a:ext cx="765507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3C3C3C"/>
                </a:solidFill>
              </a:rPr>
              <a:t>&lt;Summarize program as related to any grant/other requirements.&gt;</a:t>
            </a:r>
            <a:endParaRPr lang="en-US" sz="2800"/>
          </a:p>
        </p:txBody>
      </p:sp>
      <p:sp>
        <p:nvSpPr>
          <p:cNvPr id="15" name="TextBox 14">
            <a:extLst>
              <a:ext uri="{FF2B5EF4-FFF2-40B4-BE49-F238E27FC236}">
                <a16:creationId xmlns:a16="http://schemas.microsoft.com/office/drawing/2014/main" id="{AFBD7DE8-2C2A-9223-5C9B-71D8CC16F3FC}"/>
              </a:ext>
            </a:extLst>
          </p:cNvPr>
          <p:cNvSpPr txBox="1"/>
          <p:nvPr/>
        </p:nvSpPr>
        <p:spPr>
          <a:xfrm>
            <a:off x="5341907" y="3402020"/>
            <a:ext cx="1834223" cy="523220"/>
          </a:xfrm>
          <a:prstGeom prst="rect">
            <a:avLst/>
          </a:prstGeom>
          <a:noFill/>
        </p:spPr>
        <p:txBody>
          <a:bodyPr wrap="square" lIns="91440" tIns="45720" rIns="91440" bIns="45720" rtlCol="0" anchor="t">
            <a:spAutoFit/>
          </a:bodyPr>
          <a:lstStyle/>
          <a:p>
            <a:pPr algn="ctr"/>
            <a:r>
              <a:rPr lang="en-US" sz="2800" b="1">
                <a:cs typeface="Calibri"/>
              </a:rPr>
              <a:t>Teachers</a:t>
            </a:r>
          </a:p>
        </p:txBody>
      </p:sp>
      <p:sp>
        <p:nvSpPr>
          <p:cNvPr id="16" name="TextBox 15">
            <a:extLst>
              <a:ext uri="{FF2B5EF4-FFF2-40B4-BE49-F238E27FC236}">
                <a16:creationId xmlns:a16="http://schemas.microsoft.com/office/drawing/2014/main" id="{A5832499-2BF5-6BD0-DB3F-E3DE1DEF76AA}"/>
              </a:ext>
            </a:extLst>
          </p:cNvPr>
          <p:cNvSpPr txBox="1"/>
          <p:nvPr/>
        </p:nvSpPr>
        <p:spPr>
          <a:xfrm>
            <a:off x="5469886" y="2697546"/>
            <a:ext cx="1552013" cy="923330"/>
          </a:xfrm>
          <a:prstGeom prst="rect">
            <a:avLst/>
          </a:prstGeom>
          <a:noFill/>
        </p:spPr>
        <p:txBody>
          <a:bodyPr wrap="square" lIns="91440" tIns="45720" rIns="91440" bIns="45720" rtlCol="0" anchor="t">
            <a:spAutoFit/>
          </a:bodyPr>
          <a:lstStyle/>
          <a:p>
            <a:pPr algn="ctr"/>
            <a:r>
              <a:rPr lang="en-US" sz="2800" b="1" dirty="0"/>
              <a:t>&lt;</a:t>
            </a:r>
            <a:r>
              <a:rPr lang="en-US" sz="5400" b="1" dirty="0">
                <a:solidFill>
                  <a:schemeClr val="accent5"/>
                </a:solidFill>
              </a:rPr>
              <a:t>38</a:t>
            </a:r>
            <a:r>
              <a:rPr lang="en-US" sz="2800" b="1" dirty="0"/>
              <a:t>&gt;</a:t>
            </a:r>
            <a:endParaRPr lang="en-US" sz="2800" b="1" dirty="0">
              <a:solidFill>
                <a:srgbClr val="000000"/>
              </a:solidFill>
              <a:cs typeface="Calibri"/>
            </a:endParaRPr>
          </a:p>
        </p:txBody>
      </p:sp>
      <p:sp>
        <p:nvSpPr>
          <p:cNvPr id="21" name="TextBox 20">
            <a:extLst>
              <a:ext uri="{FF2B5EF4-FFF2-40B4-BE49-F238E27FC236}">
                <a16:creationId xmlns:a16="http://schemas.microsoft.com/office/drawing/2014/main" id="{ADC48AFE-9AE0-2A3C-976D-DD660F08F070}"/>
              </a:ext>
            </a:extLst>
          </p:cNvPr>
          <p:cNvSpPr txBox="1"/>
          <p:nvPr/>
        </p:nvSpPr>
        <p:spPr>
          <a:xfrm>
            <a:off x="8506629" y="3371128"/>
            <a:ext cx="2191562" cy="523220"/>
          </a:xfrm>
          <a:prstGeom prst="rect">
            <a:avLst/>
          </a:prstGeom>
          <a:noFill/>
        </p:spPr>
        <p:txBody>
          <a:bodyPr wrap="square" lIns="91440" tIns="45720" rIns="91440" bIns="45720" rtlCol="0" anchor="t">
            <a:spAutoFit/>
          </a:bodyPr>
          <a:lstStyle/>
          <a:p>
            <a:pPr algn="ctr"/>
            <a:r>
              <a:rPr lang="en-US" sz="2800" b="1"/>
              <a:t>Classrooms</a:t>
            </a:r>
            <a:endParaRPr lang="en-US" sz="2800" b="1">
              <a:solidFill>
                <a:srgbClr val="505050"/>
              </a:solidFill>
              <a:cs typeface="Calibri"/>
            </a:endParaRPr>
          </a:p>
        </p:txBody>
      </p:sp>
      <p:sp>
        <p:nvSpPr>
          <p:cNvPr id="22" name="TextBox 21">
            <a:extLst>
              <a:ext uri="{FF2B5EF4-FFF2-40B4-BE49-F238E27FC236}">
                <a16:creationId xmlns:a16="http://schemas.microsoft.com/office/drawing/2014/main" id="{E2E1B220-6B03-A52A-88EA-C7BEEC6010F6}"/>
              </a:ext>
            </a:extLst>
          </p:cNvPr>
          <p:cNvSpPr txBox="1"/>
          <p:nvPr/>
        </p:nvSpPr>
        <p:spPr>
          <a:xfrm>
            <a:off x="8745083" y="2697545"/>
            <a:ext cx="1644459" cy="923330"/>
          </a:xfrm>
          <a:prstGeom prst="rect">
            <a:avLst/>
          </a:prstGeom>
          <a:noFill/>
        </p:spPr>
        <p:txBody>
          <a:bodyPr wrap="square" lIns="91440" tIns="45720" rIns="91440" bIns="45720" rtlCol="0" anchor="t">
            <a:spAutoFit/>
          </a:bodyPr>
          <a:lstStyle/>
          <a:p>
            <a:pPr algn="ctr"/>
            <a:r>
              <a:rPr lang="en-US" sz="2800" b="1" dirty="0"/>
              <a:t>&lt;</a:t>
            </a:r>
            <a:r>
              <a:rPr lang="en-US" sz="5400" b="1" dirty="0">
                <a:solidFill>
                  <a:schemeClr val="accent4"/>
                </a:solidFill>
              </a:rPr>
              <a:t>20</a:t>
            </a:r>
            <a:r>
              <a:rPr lang="en-US" sz="2800" b="1" dirty="0"/>
              <a:t>&gt;</a:t>
            </a:r>
            <a:endParaRPr lang="en-US" sz="2800" b="1" dirty="0">
              <a:solidFill>
                <a:srgbClr val="000000"/>
              </a:solidFill>
              <a:cs typeface="Calibri"/>
            </a:endParaRPr>
          </a:p>
        </p:txBody>
      </p:sp>
      <p:pic>
        <p:nvPicPr>
          <p:cNvPr id="26" name="Graphic 26" descr="Professor female with solid fill">
            <a:extLst>
              <a:ext uri="{FF2B5EF4-FFF2-40B4-BE49-F238E27FC236}">
                <a16:creationId xmlns:a16="http://schemas.microsoft.com/office/drawing/2014/main" id="{28609E63-76A9-58DD-50DA-D117B34026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95273" y="2609055"/>
            <a:ext cx="1274805" cy="1285102"/>
          </a:xfrm>
          <a:prstGeom prst="rect">
            <a:avLst/>
          </a:prstGeom>
        </p:spPr>
      </p:pic>
      <p:pic>
        <p:nvPicPr>
          <p:cNvPr id="28" name="Graphic 28" descr="Schoolhouse with solid fill">
            <a:extLst>
              <a:ext uri="{FF2B5EF4-FFF2-40B4-BE49-F238E27FC236}">
                <a16:creationId xmlns:a16="http://schemas.microsoft.com/office/drawing/2014/main" id="{1C8DD6D6-0029-6779-CFE8-D7D7E8DAEB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4748" y="2609055"/>
            <a:ext cx="1403521" cy="1408670"/>
          </a:xfrm>
          <a:prstGeom prst="rect">
            <a:avLst/>
          </a:prstGeom>
        </p:spPr>
      </p:pic>
      <p:sp>
        <p:nvSpPr>
          <p:cNvPr id="23" name="Date Placeholder 22">
            <a:extLst>
              <a:ext uri="{FF2B5EF4-FFF2-40B4-BE49-F238E27FC236}">
                <a16:creationId xmlns:a16="http://schemas.microsoft.com/office/drawing/2014/main" id="{1D088915-A4B2-3C60-9126-046E357D7E40}"/>
              </a:ext>
            </a:extLst>
          </p:cNvPr>
          <p:cNvSpPr>
            <a:spLocks noGrp="1"/>
          </p:cNvSpPr>
          <p:nvPr>
            <p:ph type="dt" sz="half" idx="10"/>
          </p:nvPr>
        </p:nvSpPr>
        <p:spPr/>
        <p:txBody>
          <a:bodyPr/>
          <a:lstStyle/>
          <a:p>
            <a:fld id="{CC5A97E2-CBB7-8D41-A534-2244C8E9D697}" type="datetime1">
              <a:rPr lang="en-US" smtClean="0"/>
              <a:t>6/18/24</a:t>
            </a:fld>
            <a:endParaRPr lang="en-US"/>
          </a:p>
        </p:txBody>
      </p:sp>
      <p:sp>
        <p:nvSpPr>
          <p:cNvPr id="24" name="Slide Number Placeholder 23">
            <a:extLst>
              <a:ext uri="{FF2B5EF4-FFF2-40B4-BE49-F238E27FC236}">
                <a16:creationId xmlns:a16="http://schemas.microsoft.com/office/drawing/2014/main" id="{055B05CE-778B-5EC0-1F6E-99C9CEF7675B}"/>
              </a:ext>
            </a:extLst>
          </p:cNvPr>
          <p:cNvSpPr>
            <a:spLocks noGrp="1"/>
          </p:cNvSpPr>
          <p:nvPr>
            <p:ph type="sldNum" sz="quarter" idx="12"/>
          </p:nvPr>
        </p:nvSpPr>
        <p:spPr/>
        <p:txBody>
          <a:bodyPr/>
          <a:lstStyle/>
          <a:p>
            <a:fld id="{D57F1E4F-1CFF-5643-939E-217C01CDF565}" type="slidenum">
              <a:rPr lang="en-US" smtClean="0"/>
              <a:pPr/>
              <a:t>9</a:t>
            </a:fld>
            <a:endParaRPr lang="en-US"/>
          </a:p>
        </p:txBody>
      </p:sp>
    </p:spTree>
    <p:extLst>
      <p:ext uri="{BB962C8B-B14F-4D97-AF65-F5344CB8AC3E}">
        <p14:creationId xmlns:p14="http://schemas.microsoft.com/office/powerpoint/2010/main" val="1022791272"/>
      </p:ext>
    </p:extLst>
  </p:cSld>
  <p:clrMapOvr>
    <a:masterClrMapping/>
  </p:clrMapOvr>
</p:sld>
</file>

<file path=ppt/theme/theme1.xml><?xml version="1.0" encoding="utf-8"?>
<a:theme xmlns:a="http://schemas.openxmlformats.org/drawingml/2006/main" name="Office Theme">
  <a:themeElements>
    <a:clrScheme name="LENA">
      <a:dk1>
        <a:srgbClr val="505050"/>
      </a:dk1>
      <a:lt1>
        <a:srgbClr val="FFFFFF"/>
      </a:lt1>
      <a:dk2>
        <a:srgbClr val="472B59"/>
      </a:dk2>
      <a:lt2>
        <a:srgbClr val="A0A0A0"/>
      </a:lt2>
      <a:accent1>
        <a:srgbClr val="7F3F98"/>
      </a:accent1>
      <a:accent2>
        <a:srgbClr val="FBB040"/>
      </a:accent2>
      <a:accent3>
        <a:srgbClr val="28A9E1"/>
      </a:accent3>
      <a:accent4>
        <a:srgbClr val="F15928"/>
      </a:accent4>
      <a:accent5>
        <a:srgbClr val="8DC63F"/>
      </a:accent5>
      <a:accent6>
        <a:srgbClr val="565E9E"/>
      </a:accent6>
      <a:hlink>
        <a:srgbClr val="D34B9B"/>
      </a:hlink>
      <a:folHlink>
        <a:srgbClr val="7D7D7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A6EBD7-FAD2-EB44-AAAD-9D8FC522ADC7}" vid="{2B337FCC-02EE-A645-AE1D-912AA73F838C}"/>
    </a:ext>
  </a:extLst>
</a:theme>
</file>

<file path=ppt/theme/theme2.xml><?xml version="1.0" encoding="utf-8"?>
<a:theme xmlns:a="http://schemas.openxmlformats.org/drawingml/2006/main" name="1_Office Theme">
  <a:themeElements>
    <a:clrScheme name="LENA">
      <a:dk1>
        <a:srgbClr val="505050"/>
      </a:dk1>
      <a:lt1>
        <a:srgbClr val="FFFFFF"/>
      </a:lt1>
      <a:dk2>
        <a:srgbClr val="472B59"/>
      </a:dk2>
      <a:lt2>
        <a:srgbClr val="A0A0A0"/>
      </a:lt2>
      <a:accent1>
        <a:srgbClr val="7F3F98"/>
      </a:accent1>
      <a:accent2>
        <a:srgbClr val="FBB040"/>
      </a:accent2>
      <a:accent3>
        <a:srgbClr val="28A9E1"/>
      </a:accent3>
      <a:accent4>
        <a:srgbClr val="F15928"/>
      </a:accent4>
      <a:accent5>
        <a:srgbClr val="8DC63F"/>
      </a:accent5>
      <a:accent6>
        <a:srgbClr val="565E9E"/>
      </a:accent6>
      <a:hlink>
        <a:srgbClr val="D34B9B"/>
      </a:hlink>
      <a:folHlink>
        <a:srgbClr val="7D7D7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A6EBD7-FAD2-EB44-AAAD-9D8FC522ADC7}" vid="{2B337FCC-02EE-A645-AE1D-912AA73F838C}"/>
    </a:ext>
  </a:extLst>
</a:theme>
</file>

<file path=ppt/theme/theme3.xml><?xml version="1.0" encoding="utf-8"?>
<a:theme xmlns:a="http://schemas.openxmlformats.org/drawingml/2006/main" name="Facet">
  <a:themeElements>
    <a:clrScheme name="Custom 5">
      <a:dk1>
        <a:srgbClr val="000000"/>
      </a:dk1>
      <a:lt1>
        <a:srgbClr val="FFFFFF"/>
      </a:lt1>
      <a:dk2>
        <a:srgbClr val="2C3C43"/>
      </a:dk2>
      <a:lt2>
        <a:srgbClr val="EBEBEB"/>
      </a:lt2>
      <a:accent1>
        <a:srgbClr val="27AAE1"/>
      </a:accent1>
      <a:accent2>
        <a:srgbClr val="2EC3F2"/>
      </a:accent2>
      <a:accent3>
        <a:srgbClr val="7F3F97"/>
      </a:accent3>
      <a:accent4>
        <a:srgbClr val="8BC53F"/>
      </a:accent4>
      <a:accent5>
        <a:srgbClr val="FCAF41"/>
      </a:accent5>
      <a:accent6>
        <a:srgbClr val="F37A4A"/>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30E2C38FA96244BB2B92A435A4EAB2" ma:contentTypeVersion="6" ma:contentTypeDescription="Create a new document." ma:contentTypeScope="" ma:versionID="5d98861912e8c5cd0f3407d79c87ce58">
  <xsd:schema xmlns:xsd="http://www.w3.org/2001/XMLSchema" xmlns:xs="http://www.w3.org/2001/XMLSchema" xmlns:p="http://schemas.microsoft.com/office/2006/metadata/properties" xmlns:ns2="8a62327c-e8cd-48e9-a972-74c2976ab65a" xmlns:ns3="ce5d865e-659c-4827-ad51-9aaaf0a99187" targetNamespace="http://schemas.microsoft.com/office/2006/metadata/properties" ma:root="true" ma:fieldsID="2c22524df680fac89fb0bf5b01327a5b" ns2:_="" ns3:_="">
    <xsd:import namespace="8a62327c-e8cd-48e9-a972-74c2976ab65a"/>
    <xsd:import namespace="ce5d865e-659c-4827-ad51-9aaaf0a9918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62327c-e8cd-48e9-a972-74c2976ab6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5d865e-659c-4827-ad51-9aaaf0a9918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F89D8F-48B3-4F58-823C-8731A948695B}">
  <ds:schemaRefs>
    <ds:schemaRef ds:uri="8a62327c-e8cd-48e9-a972-74c2976ab65a"/>
    <ds:schemaRef ds:uri="ce5d865e-659c-4827-ad51-9aaaf0a991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979BA5-B056-4DA4-A9C6-A9595B6649B8}">
  <ds:schemaRefs>
    <ds:schemaRef ds:uri="http://schemas.microsoft.com/sharepoint/v3/contenttype/forms"/>
  </ds:schemaRefs>
</ds:datastoreItem>
</file>

<file path=customXml/itemProps3.xml><?xml version="1.0" encoding="utf-8"?>
<ds:datastoreItem xmlns:ds="http://schemas.openxmlformats.org/officeDocument/2006/customXml" ds:itemID="{887BD964-DF54-499D-AC62-DC68351B41F0}">
  <ds:schemaRefs>
    <ds:schemaRef ds:uri="8a62327c-e8cd-48e9-a972-74c2976ab65a"/>
    <ds:schemaRef ds:uri="ce5d865e-659c-4827-ad51-9aaaf0a991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64</TotalTime>
  <Words>2072</Words>
  <Application>Microsoft Macintosh PowerPoint</Application>
  <PresentationFormat>Widescreen</PresentationFormat>
  <Paragraphs>213</Paragraphs>
  <Slides>19</Slides>
  <Notes>19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Calibri</vt:lpstr>
      <vt:lpstr>Calibri Light</vt:lpstr>
      <vt:lpstr>Roboto-Light</vt:lpstr>
      <vt:lpstr>Roboto,Bold</vt:lpstr>
      <vt:lpstr>Trebuchet MS</vt:lpstr>
      <vt:lpstr>Wingdings 3</vt:lpstr>
      <vt:lpstr>Office Theme</vt:lpstr>
      <vt:lpstr>1_Office Theme</vt:lpstr>
      <vt:lpstr>Facet</vt:lpstr>
      <vt:lpstr>&lt;Your Program Name&gt; &lt;Program mission or vision statement&gt; &lt;Program dates&gt;</vt:lpstr>
      <vt:lpstr>PowerPoint Presentation</vt:lpstr>
      <vt:lpstr>What is LENA Grow?</vt:lpstr>
      <vt:lpstr>How Does LENA Grow Work? </vt:lpstr>
      <vt:lpstr>LENA Grow Outcomes</vt:lpstr>
      <vt:lpstr>Program Outcomes</vt:lpstr>
      <vt:lpstr>&lt;Program Title&gt;</vt:lpstr>
      <vt:lpstr>Program Milestones</vt:lpstr>
      <vt:lpstr>Program Outcomes</vt:lpstr>
      <vt:lpstr>Program Outcomes</vt:lpstr>
      <vt:lpstr>Program Outcomes</vt:lpstr>
      <vt:lpstr>Program Outcomes</vt:lpstr>
      <vt:lpstr>Program Outcomes</vt:lpstr>
      <vt:lpstr>Additional Points of Pride</vt:lpstr>
      <vt:lpstr>PowerPoint Presentation</vt:lpstr>
      <vt:lpstr>Ongoing Impact </vt:lpstr>
      <vt:lpstr>PowerPoint Presentation</vt:lpstr>
      <vt:lpstr>You can help!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Nadya Lyapunova</dc:creator>
  <cp:lastModifiedBy>Beth Gonzales</cp:lastModifiedBy>
  <cp:revision>6</cp:revision>
  <dcterms:created xsi:type="dcterms:W3CDTF">2022-10-27T19:58:04Z</dcterms:created>
  <dcterms:modified xsi:type="dcterms:W3CDTF">2024-06-18T12:55:27Z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0x0101001D30E2C38FA96244BB2B92A435A4EAB2</vt:lpwstr>
  </property>
</Properties>
</file>