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4"/>
    <p:sldMasterId id="2147483737" r:id="rId5"/>
    <p:sldMasterId id="2147483660" r:id="rId6"/>
  </p:sldMasterIdLst>
  <p:notesMasterIdLst>
    <p:notesMasterId r:id="rId16"/>
  </p:notesMasterIdLst>
  <p:handoutMasterIdLst>
    <p:handoutMasterId r:id="rId17"/>
  </p:handoutMasterIdLst>
  <p:sldIdLst>
    <p:sldId id="359" r:id="rId7"/>
    <p:sldId id="1167" r:id="rId8"/>
    <p:sldId id="1159" r:id="rId9"/>
    <p:sldId id="1165" r:id="rId10"/>
    <p:sldId id="1164" r:id="rId11"/>
    <p:sldId id="1168" r:id="rId12"/>
    <p:sldId id="1163" r:id="rId13"/>
    <p:sldId id="1150" r:id="rId14"/>
    <p:sldId id="1162" r:id="rId15"/>
  </p:sldIdLst>
  <p:sldSz cx="12192000" cy="6858000"/>
  <p:notesSz cx="7010400" cy="92964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27C2B7-8CAB-4236-BD51-8679ADC5820E}">
          <p14:sldIdLst>
            <p14:sldId id="359"/>
            <p14:sldId id="1167"/>
            <p14:sldId id="1159"/>
            <p14:sldId id="1165"/>
            <p14:sldId id="1164"/>
            <p14:sldId id="1168"/>
            <p14:sldId id="1163"/>
            <p14:sldId id="1150"/>
            <p14:sldId id="11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Pettit" initials="LP" lastIdx="0" clrIdx="0">
    <p:extLst>
      <p:ext uri="{19B8F6BF-5375-455C-9EA6-DF929625EA0E}">
        <p15:presenceInfo xmlns:p15="http://schemas.microsoft.com/office/powerpoint/2012/main" userId="S::LizPettit@lena.org::cd5fe16b-7ec4-4b24-b066-993bffdb1467" providerId="AD"/>
      </p:ext>
    </p:extLst>
  </p:cmAuthor>
  <p:cmAuthor id="2" name="Kim Coulter" initials="KC" lastIdx="0" clrIdx="1">
    <p:extLst>
      <p:ext uri="{19B8F6BF-5375-455C-9EA6-DF929625EA0E}">
        <p15:presenceInfo xmlns:p15="http://schemas.microsoft.com/office/powerpoint/2012/main" userId="S::kimcoulter@lena.org::39f1ba99-d040-406f-a9eb-12c052930e77" providerId="AD"/>
      </p:ext>
    </p:extLst>
  </p:cmAuthor>
  <p:cmAuthor id="3" name="Laura Camp" initials="LC" lastIdx="0" clrIdx="2">
    <p:extLst>
      <p:ext uri="{19B8F6BF-5375-455C-9EA6-DF929625EA0E}">
        <p15:presenceInfo xmlns:p15="http://schemas.microsoft.com/office/powerpoint/2012/main" userId="S::lauracamp@lena.org::37be758e-c38f-468b-a078-ef9a3fa3d348" providerId="AD"/>
      </p:ext>
    </p:extLst>
  </p:cmAuthor>
  <p:cmAuthor id="4" name="Nadya Lyapunova" initials="NL" lastIdx="0" clrIdx="3">
    <p:extLst>
      <p:ext uri="{19B8F6BF-5375-455C-9EA6-DF929625EA0E}">
        <p15:presenceInfo xmlns:p15="http://schemas.microsoft.com/office/powerpoint/2012/main" userId="S::nadya@lena.org::6af15858-c755-43ca-8a72-c51e3993f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2FCFD-D0A4-7247-9D3F-61C9954C2142}" v="20" dt="2023-05-15T17:55:01.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1"/>
    <p:restoredTop sz="77415" autoAdjust="0"/>
  </p:normalViewPr>
  <p:slideViewPr>
    <p:cSldViewPr snapToGrid="0">
      <p:cViewPr varScale="1">
        <p:scale>
          <a:sx n="129" d="100"/>
          <a:sy n="129" d="100"/>
        </p:scale>
        <p:origin x="608" y="200"/>
      </p:cViewPr>
      <p:guideLst>
        <p:guide orient="horz" pos="2160"/>
        <p:guide pos="384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ya Lyapunova" userId="6af15858-c755-43ca-8a72-c51e3993f993" providerId="ADAL" clId="{9122FCFD-D0A4-7247-9D3F-61C9954C2142}"/>
    <pc:docChg chg="custSel modSld modMainMaster">
      <pc:chgData name="Nadya Lyapunova" userId="6af15858-c755-43ca-8a72-c51e3993f993" providerId="ADAL" clId="{9122FCFD-D0A4-7247-9D3F-61C9954C2142}" dt="2023-05-30T19:36:03.679" v="42" actId="478"/>
      <pc:docMkLst>
        <pc:docMk/>
      </pc:docMkLst>
      <pc:sldChg chg="modSp mod">
        <pc:chgData name="Nadya Lyapunova" userId="6af15858-c755-43ca-8a72-c51e3993f993" providerId="ADAL" clId="{9122FCFD-D0A4-7247-9D3F-61C9954C2142}" dt="2023-05-30T19:35:32.037" v="41" actId="20577"/>
        <pc:sldMkLst>
          <pc:docMk/>
          <pc:sldMk cId="80717528" sldId="359"/>
        </pc:sldMkLst>
        <pc:spChg chg="mod">
          <ac:chgData name="Nadya Lyapunova" userId="6af15858-c755-43ca-8a72-c51e3993f993" providerId="ADAL" clId="{9122FCFD-D0A4-7247-9D3F-61C9954C2142}" dt="2023-05-30T19:35:32.037" v="41" actId="20577"/>
          <ac:spMkLst>
            <pc:docMk/>
            <pc:sldMk cId="80717528" sldId="359"/>
            <ac:spMk id="2" creationId="{58E57BC7-53F5-B486-705F-550D3B828F15}"/>
          </ac:spMkLst>
        </pc:spChg>
      </pc:sldChg>
      <pc:sldChg chg="modSp mod">
        <pc:chgData name="Nadya Lyapunova" userId="6af15858-c755-43ca-8a72-c51e3993f993" providerId="ADAL" clId="{9122FCFD-D0A4-7247-9D3F-61C9954C2142}" dt="2023-05-15T17:11:16.473" v="11" actId="207"/>
        <pc:sldMkLst>
          <pc:docMk/>
          <pc:sldMk cId="2507240270" sldId="1162"/>
        </pc:sldMkLst>
        <pc:picChg chg="mod">
          <ac:chgData name="Nadya Lyapunova" userId="6af15858-c755-43ca-8a72-c51e3993f993" providerId="ADAL" clId="{9122FCFD-D0A4-7247-9D3F-61C9954C2142}" dt="2023-05-15T17:10:13.882" v="8" actId="207"/>
          <ac:picMkLst>
            <pc:docMk/>
            <pc:sldMk cId="2507240270" sldId="1162"/>
            <ac:picMk id="7" creationId="{2F3BF679-D903-51F8-7885-CBC7E1267826}"/>
          </ac:picMkLst>
        </pc:picChg>
        <pc:picChg chg="mod">
          <ac:chgData name="Nadya Lyapunova" userId="6af15858-c755-43ca-8a72-c51e3993f993" providerId="ADAL" clId="{9122FCFD-D0A4-7247-9D3F-61C9954C2142}" dt="2023-05-15T17:10:40.380" v="9" actId="14826"/>
          <ac:picMkLst>
            <pc:docMk/>
            <pc:sldMk cId="2507240270" sldId="1162"/>
            <ac:picMk id="10" creationId="{1416E814-85BF-33B6-95B6-B49E84C3F3E6}"/>
          </ac:picMkLst>
        </pc:picChg>
        <pc:picChg chg="mod">
          <ac:chgData name="Nadya Lyapunova" userId="6af15858-c755-43ca-8a72-c51e3993f993" providerId="ADAL" clId="{9122FCFD-D0A4-7247-9D3F-61C9954C2142}" dt="2023-05-15T17:11:16.473" v="11" actId="207"/>
          <ac:picMkLst>
            <pc:docMk/>
            <pc:sldMk cId="2507240270" sldId="1162"/>
            <ac:picMk id="12" creationId="{24238B7C-86A3-C47A-D1F1-8212E9DCFF1D}"/>
          </ac:picMkLst>
        </pc:picChg>
      </pc:sldChg>
      <pc:sldChg chg="modSp">
        <pc:chgData name="Nadya Lyapunova" userId="6af15858-c755-43ca-8a72-c51e3993f993" providerId="ADAL" clId="{9122FCFD-D0A4-7247-9D3F-61C9954C2142}" dt="2023-05-15T17:03:29.710" v="4" actId="14826"/>
        <pc:sldMkLst>
          <pc:docMk/>
          <pc:sldMk cId="1027784407" sldId="1164"/>
        </pc:sldMkLst>
        <pc:picChg chg="mod">
          <ac:chgData name="Nadya Lyapunova" userId="6af15858-c755-43ca-8a72-c51e3993f993" providerId="ADAL" clId="{9122FCFD-D0A4-7247-9D3F-61C9954C2142}" dt="2023-05-15T17:03:29.710" v="4" actId="14826"/>
          <ac:picMkLst>
            <pc:docMk/>
            <pc:sldMk cId="1027784407" sldId="1164"/>
            <ac:picMk id="5" creationId="{B98D58D5-F2D6-6C64-0603-2C500E62D88A}"/>
          </ac:picMkLst>
        </pc:picChg>
      </pc:sldChg>
      <pc:sldChg chg="addSp delSp modSp mod">
        <pc:chgData name="Nadya Lyapunova" userId="6af15858-c755-43ca-8a72-c51e3993f993" providerId="ADAL" clId="{9122FCFD-D0A4-7247-9D3F-61C9954C2142}" dt="2023-05-15T17:02:54.411" v="3" actId="14826"/>
        <pc:sldMkLst>
          <pc:docMk/>
          <pc:sldMk cId="244324007" sldId="1165"/>
        </pc:sldMkLst>
        <pc:picChg chg="add del mod">
          <ac:chgData name="Nadya Lyapunova" userId="6af15858-c755-43ca-8a72-c51e3993f993" providerId="ADAL" clId="{9122FCFD-D0A4-7247-9D3F-61C9954C2142}" dt="2023-05-15T17:02:44.477" v="2" actId="478"/>
          <ac:picMkLst>
            <pc:docMk/>
            <pc:sldMk cId="244324007" sldId="1165"/>
            <ac:picMk id="6" creationId="{583388B9-A6DC-66A3-6889-DC35B3177CC6}"/>
          </ac:picMkLst>
        </pc:picChg>
        <pc:picChg chg="mod">
          <ac:chgData name="Nadya Lyapunova" userId="6af15858-c755-43ca-8a72-c51e3993f993" providerId="ADAL" clId="{9122FCFD-D0A4-7247-9D3F-61C9954C2142}" dt="2023-05-15T17:02:54.411" v="3" actId="14826"/>
          <ac:picMkLst>
            <pc:docMk/>
            <pc:sldMk cId="244324007" sldId="1165"/>
            <ac:picMk id="7" creationId="{20CA835B-4BC8-4673-174C-00AF9BA7A427}"/>
          </ac:picMkLst>
        </pc:picChg>
      </pc:sldChg>
      <pc:sldChg chg="addSp delSp modSp mod delAnim modAnim">
        <pc:chgData name="Nadya Lyapunova" userId="6af15858-c755-43ca-8a72-c51e3993f993" providerId="ADAL" clId="{9122FCFD-D0A4-7247-9D3F-61C9954C2142}" dt="2023-05-15T17:55:01.603" v="40"/>
        <pc:sldMkLst>
          <pc:docMk/>
          <pc:sldMk cId="1716277250" sldId="1168"/>
        </pc:sldMkLst>
        <pc:picChg chg="add mod">
          <ac:chgData name="Nadya Lyapunova" userId="6af15858-c755-43ca-8a72-c51e3993f993" providerId="ADAL" clId="{9122FCFD-D0A4-7247-9D3F-61C9954C2142}" dt="2023-05-15T17:55:01.603" v="40"/>
          <ac:picMkLst>
            <pc:docMk/>
            <pc:sldMk cId="1716277250" sldId="1168"/>
            <ac:picMk id="4" creationId="{597C9D73-8359-9993-371C-82D441E06B1B}"/>
          </ac:picMkLst>
        </pc:picChg>
        <pc:picChg chg="del">
          <ac:chgData name="Nadya Lyapunova" userId="6af15858-c755-43ca-8a72-c51e3993f993" providerId="ADAL" clId="{9122FCFD-D0A4-7247-9D3F-61C9954C2142}" dt="2023-05-15T17:45:03.384" v="26" actId="478"/>
          <ac:picMkLst>
            <pc:docMk/>
            <pc:sldMk cId="1716277250" sldId="1168"/>
            <ac:picMk id="9" creationId="{628F4476-9708-C928-D4AE-ABBCF4E276E2}"/>
          </ac:picMkLst>
        </pc:picChg>
      </pc:sldChg>
      <pc:sldMasterChg chg="modSldLayout">
        <pc:chgData name="Nadya Lyapunova" userId="6af15858-c755-43ca-8a72-c51e3993f993" providerId="ADAL" clId="{9122FCFD-D0A4-7247-9D3F-61C9954C2142}" dt="2023-05-30T19:36:03.679" v="42" actId="478"/>
        <pc:sldMasterMkLst>
          <pc:docMk/>
          <pc:sldMasterMk cId="4132932710" sldId="2147483757"/>
        </pc:sldMasterMkLst>
        <pc:sldLayoutChg chg="delSp mod">
          <pc:chgData name="Nadya Lyapunova" userId="6af15858-c755-43ca-8a72-c51e3993f993" providerId="ADAL" clId="{9122FCFD-D0A4-7247-9D3F-61C9954C2142}" dt="2023-05-30T19:36:03.679" v="42" actId="478"/>
          <pc:sldLayoutMkLst>
            <pc:docMk/>
            <pc:sldMasterMk cId="4132932710" sldId="2147483757"/>
            <pc:sldLayoutMk cId="814011949" sldId="2147483762"/>
          </pc:sldLayoutMkLst>
          <pc:spChg chg="del">
            <ac:chgData name="Nadya Lyapunova" userId="6af15858-c755-43ca-8a72-c51e3993f993" providerId="ADAL" clId="{9122FCFD-D0A4-7247-9D3F-61C9954C2142}" dt="2023-05-30T19:36:03.679" v="42" actId="478"/>
            <ac:spMkLst>
              <pc:docMk/>
              <pc:sldMasterMk cId="4132932710" sldId="2147483757"/>
              <pc:sldLayoutMk cId="814011949" sldId="2147483762"/>
              <ac:spMk id="17" creationId="{35726A55-5981-48B8-804B-3FA29227E6B4}"/>
            </ac:spMkLst>
          </pc:spChg>
        </pc:sldLayoutChg>
      </pc:sldMasterChg>
    </pc:docChg>
  </pc:docChgLst>
  <pc:docChgLst>
    <pc:chgData name="Beth Gonzales" userId="S::bethgonzales@lena.org::9fd3dc8b-dce1-4439-98af-cdc95521685a" providerId="AD" clId="Web-{6E42DA8B-D139-187E-14EA-1B7FE29074AC}"/>
    <pc:docChg chg="modSld">
      <pc:chgData name="Beth Gonzales" userId="S::bethgonzales@lena.org::9fd3dc8b-dce1-4439-98af-cdc95521685a" providerId="AD" clId="Web-{6E42DA8B-D139-187E-14EA-1B7FE29074AC}" dt="2023-04-27T12:43:57.476" v="20"/>
      <pc:docMkLst>
        <pc:docMk/>
      </pc:docMkLst>
      <pc:sldChg chg="modNotes">
        <pc:chgData name="Beth Gonzales" userId="S::bethgonzales@lena.org::9fd3dc8b-dce1-4439-98af-cdc95521685a" providerId="AD" clId="Web-{6E42DA8B-D139-187E-14EA-1B7FE29074AC}" dt="2023-04-27T12:43:57.476" v="20"/>
        <pc:sldMkLst>
          <pc:docMk/>
          <pc:sldMk cId="1506021209" sldId="1163"/>
        </pc:sldMkLst>
      </pc:sldChg>
      <pc:sldChg chg="modSp modNotes">
        <pc:chgData name="Beth Gonzales" userId="S::bethgonzales@lena.org::9fd3dc8b-dce1-4439-98af-cdc95521685a" providerId="AD" clId="Web-{6E42DA8B-D139-187E-14EA-1B7FE29074AC}" dt="2023-04-27T12:43:31.335" v="15" actId="20577"/>
        <pc:sldMkLst>
          <pc:docMk/>
          <pc:sldMk cId="1027784407" sldId="1164"/>
        </pc:sldMkLst>
        <pc:spChg chg="mod">
          <ac:chgData name="Beth Gonzales" userId="S::bethgonzales@lena.org::9fd3dc8b-dce1-4439-98af-cdc95521685a" providerId="AD" clId="Web-{6E42DA8B-D139-187E-14EA-1B7FE29074AC}" dt="2023-04-27T12:43:31.335" v="15" actId="20577"/>
          <ac:spMkLst>
            <pc:docMk/>
            <pc:sldMk cId="1027784407" sldId="1164"/>
            <ac:spMk id="3" creationId="{15F1BD22-3C3F-4170-83B5-5134FC11118A}"/>
          </ac:spMkLst>
        </pc:spChg>
      </pc:sldChg>
      <pc:sldChg chg="modSp">
        <pc:chgData name="Beth Gonzales" userId="S::bethgonzales@lena.org::9fd3dc8b-dce1-4439-98af-cdc95521685a" providerId="AD" clId="Web-{6E42DA8B-D139-187E-14EA-1B7FE29074AC}" dt="2023-04-27T12:42:40.412" v="10" actId="20577"/>
        <pc:sldMkLst>
          <pc:docMk/>
          <pc:sldMk cId="1716277250" sldId="1168"/>
        </pc:sldMkLst>
        <pc:spChg chg="mod">
          <ac:chgData name="Beth Gonzales" userId="S::bethgonzales@lena.org::9fd3dc8b-dce1-4439-98af-cdc95521685a" providerId="AD" clId="Web-{6E42DA8B-D139-187E-14EA-1B7FE29074AC}" dt="2023-04-27T12:42:40.412" v="10" actId="20577"/>
          <ac:spMkLst>
            <pc:docMk/>
            <pc:sldMk cId="1716277250" sldId="1168"/>
            <ac:spMk id="2" creationId="{ACD6F607-3C17-46CE-B726-5B8B2DF1BEC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6B42B-78FA-4FB8-B808-330F3E84706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5B317-EF2A-47B4-9F6D-D3226754215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4D2EF3D-A6F9-48BB-B901-FDADA7B0F504}" type="datetimeFigureOut">
              <a:rPr lang="en-US" smtClean="0"/>
              <a:t>5/30/23</a:t>
            </a:fld>
            <a:endParaRPr lang="en-US"/>
          </a:p>
        </p:txBody>
      </p:sp>
      <p:sp>
        <p:nvSpPr>
          <p:cNvPr id="4" name="Footer Placeholder 3">
            <a:extLst>
              <a:ext uri="{FF2B5EF4-FFF2-40B4-BE49-F238E27FC236}">
                <a16:creationId xmlns:a16="http://schemas.microsoft.com/office/drawing/2014/main" id="{C0FE964E-9C20-41C1-BF3C-2988B77A575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D247FD-4007-40D9-B5A8-4C19975B2D4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F9AD2F-FA80-4DFC-A391-9A6B004C3CD7}" type="slidenum">
              <a:rPr lang="en-US" smtClean="0"/>
              <a:t>‹#›</a:t>
            </a:fld>
            <a:endParaRPr lang="en-US"/>
          </a:p>
        </p:txBody>
      </p:sp>
    </p:spTree>
    <p:extLst>
      <p:ext uri="{BB962C8B-B14F-4D97-AF65-F5344CB8AC3E}">
        <p14:creationId xmlns:p14="http://schemas.microsoft.com/office/powerpoint/2010/main" val="510944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2FB8B1-C110-497A-989C-121FA4512DE0}" type="datetimeFigureOut">
              <a:rPr lang="en-US" smtClean="0"/>
              <a:t>5/30/23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ct val="0"/>
              </a:spcBef>
              <a:spcAft>
                <a:spcPct val="0"/>
              </a:spcAft>
              <a:buFont typeface="Wingdings" pitchFamily="2" charset="2"/>
              <a:buChar char=""/>
            </a:pPr>
            <a:r>
              <a:rPr lang="es-US" sz="1800" b="1" i="1" strike="noStrike" cap="none" spc="0" baseline="0">
                <a:solidFill>
                  <a:srgbClr val="000000"/>
                </a:solidFill>
                <a:effectLst/>
                <a:latin typeface="Calibri"/>
                <a:ea typeface="Calibri" panose="020F0502020204030204"/>
                <a:cs typeface="Calibri"/>
              </a:rPr>
              <a:t>Tenga a mano un dispositivo LENA y ropa LENA para mostrar a las familias la tecnología de primera mano.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Wingdings" pitchFamily="2" charset="2"/>
              <a:buChar char=""/>
            </a:pPr>
            <a:r>
              <a:rPr lang="es-US" sz="1800" b="1" i="1" strike="noStrike" cap="none" spc="0" baseline="0">
                <a:solidFill>
                  <a:srgbClr val="000000"/>
                </a:solidFill>
                <a:effectLst/>
                <a:latin typeface="Calibri"/>
                <a:ea typeface="Calibri" panose="020F0502020204030204"/>
                <a:cs typeface="Calibri"/>
              </a:rPr>
              <a:t>Cuelgue el póster Consejos para hablar donde las familias puedan verlo. Si da la bienvenida a las familias virtualmente, cuélguelo detrás de usted para que pueda verse en el video.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ts val="800"/>
              </a:spcAft>
              <a:buFont typeface="Wingdings" pitchFamily="2" charset="2"/>
              <a:buChar char=""/>
            </a:pPr>
            <a:r>
              <a:rPr lang="es-US" sz="1800" b="1" i="1" strike="noStrike" cap="none" spc="0" baseline="0">
                <a:solidFill>
                  <a:srgbClr val="000000"/>
                </a:solidFill>
                <a:effectLst/>
                <a:latin typeface="Calibri"/>
                <a:ea typeface="Calibri" panose="020F0502020204030204"/>
                <a:cs typeface="Calibri"/>
              </a:rPr>
              <a:t>Esta presentación no debería durar más de 20 minutos. Si necesita acortarlo, le recomendamos saltarse el video “Lo que los maestros dicen sobre LENA Grow”.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n-US" sz="1800" b="1" i="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1" i="1" strike="noStrike" cap="none" spc="0" baseline="0">
                <a:solidFill>
                  <a:srgbClr val="000000"/>
                </a:solidFill>
                <a:effectLst/>
                <a:latin typeface="Calibri"/>
                <a:ea typeface="Calibri" panose="020F0502020204030204"/>
                <a:cs typeface="Calibri"/>
              </a:rPr>
              <a:t>Al principio: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s-US" sz="1800" b="0" i="0" strike="noStrike" cap="none" spc="0" baseline="0">
                <a:solidFill>
                  <a:srgbClr val="000000"/>
                </a:solidFill>
                <a:effectLst/>
                <a:latin typeface="Calibri"/>
                <a:ea typeface="Calibri" panose="020F0502020204030204"/>
                <a:cs typeface="Calibri"/>
              </a:rPr>
              <a:t>“¡Hola! Bienvenidos a la Presentación de LENA Grow para las familias. Me complace presentarles este excelente programa”.</a:t>
            </a:r>
            <a:r>
              <a:rPr lang="es-US" sz="2800" b="0" i="0" strike="noStrike" cap="none" spc="0" baseline="0">
                <a:solidFill>
                  <a:srgbClr val="000000"/>
                </a:solidFill>
                <a:effectLst/>
                <a:latin typeface="Calibri"/>
                <a:ea typeface="Calibri" panose="020F0502020204030204"/>
                <a:cs typeface="Calibri"/>
              </a:rPr>
              <a:t> </a:t>
            </a:r>
            <a:endParaRPr lang="en-US"/>
          </a:p>
        </p:txBody>
      </p:sp>
      <p:sp>
        <p:nvSpPr>
          <p:cNvPr id="4" name="Slide Number Placeholder 3"/>
          <p:cNvSpPr>
            <a:spLocks noGrp="1"/>
          </p:cNvSpPr>
          <p:nvPr>
            <p:ph type="sldNum" sz="quarter" idx="10"/>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46069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s-US" sz="1800" b="0" i="0" strike="noStrike" cap="none" spc="0" baseline="0">
                <a:solidFill>
                  <a:srgbClr val="000000"/>
                </a:solidFill>
                <a:effectLst/>
                <a:latin typeface="Calibri"/>
                <a:ea typeface="Calibri" panose="020F0502020204030204"/>
                <a:cs typeface="Calibri"/>
              </a:rPr>
              <a:t>“LENA Grow es un programa para maestros de la primera infancia. Se centra en las interacciones entre adultos y niños para ayudar a los maestros a aprender sobre los patrones de conversación en sus aulas”.</a:t>
            </a:r>
            <a:r>
              <a:rPr lang="es-US" sz="1200" b="0" i="0" strike="noStrike" cap="none" spc="0" baseline="0">
                <a:solidFill>
                  <a:srgbClr val="000000"/>
                </a:solidFill>
                <a:effectLst/>
                <a:latin typeface="Calibri"/>
                <a:ea typeface="Calibri" panose="020F0502020204030204"/>
                <a:cs typeface="Calibri"/>
              </a:rPr>
              <a:t> </a:t>
            </a:r>
            <a:endParaRPr lang="en-US"/>
          </a:p>
        </p:txBody>
      </p:sp>
      <p:sp>
        <p:nvSpPr>
          <p:cNvPr id="4" name="Slide Number Placeholder 3"/>
          <p:cNvSpPr>
            <a:spLocks noGrp="1"/>
          </p:cNvSpPr>
          <p:nvPr>
            <p:ph type="sldNum" sz="quarter" idx="10"/>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32409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“LENA Grow se trata de interacciones de ida y vuelta, un factor clave para ayudar a su hijo a aprender y crecer.</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Los primeros años de vida son un período esencial para un crecimiento y desarrollo rápidos. ¡Exactamente en este minuto, el cerebro de su hijo está desarrollando ﻿más de un millón de conexiones neuronales cada segundo!</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s-US" sz="1800" b="0" i="0" strike="noStrike" cap="none" spc="0" baseline="0">
                <a:solidFill>
                  <a:srgbClr val="000000"/>
                </a:solidFill>
                <a:effectLst/>
                <a:latin typeface="Calibri"/>
                <a:ea typeface="Calibri" panose="020F0502020204030204"/>
                <a:cs typeface="Calibri"/>
              </a:rPr>
              <a:t>Y lo más importante que usted y otros adultos pueden hacer para ayudar a formar conexiones fuertes es </a:t>
            </a:r>
            <a:r>
              <a:rPr lang="es-US" sz="1800" b="1" i="0" strike="noStrike" cap="none" spc="0" baseline="0">
                <a:solidFill>
                  <a:srgbClr val="000000"/>
                </a:solidFill>
                <a:effectLst/>
                <a:latin typeface="Calibri"/>
                <a:ea typeface="Calibri" panose="020F0502020204030204"/>
                <a:cs typeface="Calibri"/>
              </a:rPr>
              <a:t>hablar con su hijo</a:t>
            </a:r>
            <a:r>
              <a:rPr lang="es-US" sz="1800" b="0" i="0" strike="noStrike" cap="none" spc="0" baseline="0">
                <a:solidFill>
                  <a:srgbClr val="000000"/>
                </a:solidFill>
                <a:effectLst/>
                <a:latin typeface="Calibri"/>
                <a:ea typeface="Calibri" panose="020F0502020204030204"/>
                <a:cs typeface="Calibri"/>
              </a:rPr>
              <a:t>”.</a:t>
            </a:r>
            <a:r>
              <a:rPr lang="es-US" sz="1200" b="0" i="0" strike="noStrike" cap="none" spc="0" baseline="0">
                <a:solidFill>
                  <a:srgbClr val="000000"/>
                </a:solidFill>
                <a:effectLst/>
                <a:latin typeface="Calibri"/>
                <a:ea typeface="Calibri" panose="020F0502020204030204"/>
                <a:cs typeface="Calibri"/>
              </a:rPr>
              <a:t> </a:t>
            </a:r>
            <a:endParaRPr lang="en-US"/>
          </a:p>
        </p:txBody>
      </p:sp>
      <p:sp>
        <p:nvSpPr>
          <p:cNvPr id="4" name="Slide Number Placeholder 3"/>
          <p:cNvSpPr>
            <a:spLocks noGrp="1"/>
          </p:cNvSpPr>
          <p:nvPr>
            <p:ph type="sldNum" sz="quarter" idx="10"/>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45871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“LENA Grow es un programa de 5 semanas que brinda a los maestros información adicional sobre el entorno lingüístico de cada niño en el aula.</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ct val="0"/>
              </a:spcBef>
              <a:spcAft>
                <a:spcPct val="0"/>
              </a:spcAft>
              <a:buFont typeface="+mj-lt"/>
              <a:buAutoNum type="arabicPeriod"/>
            </a:pPr>
            <a:r>
              <a:rPr lang="es-US" sz="1800" b="0" i="0" strike="noStrike" cap="none" spc="0" baseline="0">
                <a:solidFill>
                  <a:srgbClr val="000000"/>
                </a:solidFill>
                <a:effectLst/>
                <a:latin typeface="Calibri"/>
                <a:ea typeface="Calibri" panose="020F0502020204030204"/>
                <a:cs typeface="Calibri"/>
              </a:rPr>
              <a:t>Durante cada día LENA, los niños usan un chaleco con un dispositivo LENA. El dispositivo actúa como un “podómetro del habla” y captura la conversación que cada niño experimenta durante el día. </a:t>
            </a:r>
          </a:p>
          <a:p>
            <a:pPr marL="342900" marR="0" lvl="0" indent="-342900">
              <a:lnSpc>
                <a:spcPct val="107000"/>
              </a:lnSpc>
              <a:spcBef>
                <a:spcPct val="0"/>
              </a:spcBef>
              <a:spcAft>
                <a:spcPct val="0"/>
              </a:spcAft>
              <a:buFont typeface="+mj-lt"/>
              <a:buAutoNum type="arabicPeriod"/>
            </a:pPr>
            <a:r>
              <a:rPr lang="es-US" sz="1800" b="0" i="0" strike="noStrike" cap="none" spc="0" baseline="0">
                <a:solidFill>
                  <a:srgbClr val="000000"/>
                </a:solidFill>
                <a:effectLst/>
                <a:latin typeface="Calibri"/>
                <a:ea typeface="Calibri" panose="020F0502020204030204"/>
                <a:cs typeface="Calibri"/>
              </a:rPr>
              <a:t>El software LENA cuenta las palabras y turnos de cada niño y genera informes de comentarios para cada aula.</a:t>
            </a:r>
          </a:p>
          <a:p>
            <a:pPr marL="342900" marR="0" lvl="0" indent="-342900">
              <a:lnSpc>
                <a:spcPct val="107000"/>
              </a:lnSpc>
              <a:spcBef>
                <a:spcPct val="0"/>
              </a:spcBef>
              <a:spcAft>
                <a:spcPts val="800"/>
              </a:spcAft>
              <a:buFont typeface="+mj-lt"/>
              <a:buAutoNum type="arabicPeriod"/>
            </a:pPr>
            <a:r>
              <a:rPr lang="es-US" sz="1800" b="0" i="0" strike="noStrike" cap="none" spc="0" baseline="0">
                <a:solidFill>
                  <a:srgbClr val="000000"/>
                </a:solidFill>
                <a:effectLst/>
                <a:latin typeface="Calibri"/>
                <a:ea typeface="Calibri" panose="020F0502020204030204"/>
                <a:cs typeface="Calibri"/>
              </a:rPr>
              <a:t>Cada semana, los profesores revisan los informes y aprenden nuevas estrategias para aumentar la conversación con los niños”.</a:t>
            </a:r>
          </a:p>
          <a:p>
            <a:r>
              <a:rPr lang="es-US" sz="1800" b="0" i="0" strike="noStrike" cap="none" spc="0" baseline="0">
                <a:solidFill>
                  <a:srgbClr val="000000"/>
                </a:solidFill>
                <a:effectLst/>
                <a:latin typeface="Calibri"/>
                <a:ea typeface="Calibri" panose="020F0502020204030204"/>
                <a:cs typeface="Calibri"/>
              </a:rPr>
              <a:t>Recibirá informes y recursos regulares para usar en casa, para que todos podamos ayudar a construir el cerebro de su hijo juntos”.</a:t>
            </a:r>
            <a:r>
              <a:rPr lang="es-US" sz="1200" b="0" i="0" strike="noStrike" cap="none" spc="0" baseline="0">
                <a:solidFill>
                  <a:srgbClr val="000000"/>
                </a:solidFill>
                <a:effectLst/>
                <a:latin typeface="Calibri"/>
                <a:ea typeface="Calibri" panose="020F0502020204030204"/>
                <a:cs typeface="Calibri"/>
              </a:rPr>
              <a:t> </a:t>
            </a:r>
            <a:endParaRPr lang="en-US">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30993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ct val="0"/>
              </a:spcBef>
              <a:spcAft>
                <a:spcPts val="800"/>
              </a:spcAft>
              <a:buFont typeface="Wingdings" pitchFamily="2" charset="2"/>
              <a:buChar char="ü"/>
              <a:tabLst>
                <a:tab pos="457200" algn="l"/>
              </a:tabLst>
            </a:pPr>
            <a:r>
              <a:rPr lang="es-US" sz="1800" b="1" i="1" strike="noStrike" cap="none" spc="0" baseline="0">
                <a:solidFill>
                  <a:srgbClr val="000000"/>
                </a:solidFill>
                <a:effectLst/>
                <a:latin typeface="Calibri"/>
                <a:ea typeface="Calibri" panose="020F0502020204030204"/>
                <a:cs typeface="Calibri"/>
              </a:rPr>
              <a:t>Las familias pueden expresar preocupación por que su hijo “sea grabado” u otros problemas de seguridad. Utilice la siguiente información para abordar directamente este tipo de inquietudes.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“Hay algunas cosas que deben saber sobre el dispositivo LENA: </a:t>
            </a:r>
            <a:br>
              <a:rPr sz="1800"/>
            </a:b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ts val="800"/>
              </a:spcAft>
              <a:buFont typeface="Wingdings" pitchFamily="2" charset="2"/>
              <a:buChar char="ü"/>
              <a:tabLst>
                <a:tab pos="457200" algn="l"/>
              </a:tabLst>
            </a:pPr>
            <a:r>
              <a:rPr lang="es-US" sz="1800" b="1" i="1" strike="noStrike" cap="none" spc="0" baseline="0">
                <a:solidFill>
                  <a:srgbClr val="000000"/>
                </a:solidFill>
                <a:effectLst/>
                <a:latin typeface="Calibri"/>
                <a:ea typeface="Calibri" panose="020F0502020204030204"/>
                <a:cs typeface="Calibri"/>
              </a:rPr>
              <a:t>Lea las viñetas de la diapositiva.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US" sz="1800" b="0" i="0" strike="noStrike" cap="none" spc="0" baseline="0">
                <a:solidFill>
                  <a:srgbClr val="000000"/>
                </a:solidFill>
                <a:effectLst/>
                <a:latin typeface="Calibri"/>
                <a:ea typeface="Calibri" panose="020F0502020204030204"/>
                <a:cs typeface="Calibri"/>
              </a:rPr>
              <a:t>“El dispositivo LENA funciona de la siguiente manera: Está comiendo en un restaurante. Una familia en la mesa de al lado empieza a hablar entre sí. Pero hablan en un idioma que ustedes no entienden. Pueden deducir quién habla y quién responde, pero no tienen ni idea de lo que dicen”. </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s-US" sz="1800" b="0" i="0" strike="noStrike" cap="none" spc="0" baseline="0">
                <a:solidFill>
                  <a:srgbClr val="000000"/>
                </a:solidFill>
                <a:effectLst/>
                <a:latin typeface="Calibri"/>
                <a:ea typeface="Calibri" panose="020F0502020204030204"/>
                <a:cs typeface="Calibri"/>
              </a:rPr>
              <a:t>“La tecnología LENA funciona de forma muy parecida. Al final del día, es en verdad un podómetro del habla: En lugar de contar pasos, ayuda a contar sus palabras”. </a:t>
            </a: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196309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0" i="0" strike="noStrike" cap="none" spc="0" baseline="0" dirty="0">
                <a:solidFill>
                  <a:srgbClr val="000000"/>
                </a:solidFill>
                <a:effectLst/>
                <a:latin typeface="Calibri"/>
                <a:ea typeface="Calibri" panose="020F0502020204030204"/>
                <a:cs typeface="Calibri"/>
              </a:rPr>
              <a:t>“LENA </a:t>
            </a:r>
            <a:r>
              <a:rPr lang="es-US" sz="1100" b="0" i="0" strike="noStrike" cap="none" spc="0" baseline="0" dirty="0" err="1">
                <a:solidFill>
                  <a:srgbClr val="000000"/>
                </a:solidFill>
                <a:effectLst/>
                <a:latin typeface="Calibri"/>
                <a:ea typeface="Calibri" panose="020F0502020204030204"/>
                <a:cs typeface="Calibri"/>
              </a:rPr>
              <a:t>Grow</a:t>
            </a:r>
            <a:r>
              <a:rPr lang="es-US" sz="1100" b="0" i="0" strike="noStrike" cap="none" spc="0" baseline="0" dirty="0">
                <a:solidFill>
                  <a:srgbClr val="000000"/>
                </a:solidFill>
                <a:effectLst/>
                <a:latin typeface="Calibri"/>
                <a:ea typeface="Calibri" panose="020F0502020204030204"/>
                <a:cs typeface="Calibri"/>
              </a:rPr>
              <a:t> ha ayudado a miles de maestros a aumentar las charlas a temprana edad con los niños. Nadie promueve mejor un programa que alguien que lo ha hecho y le ha encantado. Escuchemos a algunos maestros experimentados decirnos lo que creen que ustedes deben saber sobre el uso de LENA </a:t>
            </a:r>
            <a:r>
              <a:rPr lang="es-US" sz="1100" b="0" i="0" strike="noStrike" cap="none" spc="0" baseline="0" dirty="0" err="1">
                <a:solidFill>
                  <a:srgbClr val="000000"/>
                </a:solidFill>
                <a:effectLst/>
                <a:latin typeface="Calibri"/>
                <a:ea typeface="Calibri" panose="020F0502020204030204"/>
                <a:cs typeface="Calibri"/>
              </a:rPr>
              <a:t>Grow</a:t>
            </a:r>
            <a:r>
              <a:rPr lang="es-US" sz="1100" b="0" i="0" strike="noStrike" cap="none" spc="0" baseline="0" dirty="0">
                <a:solidFill>
                  <a:srgbClr val="000000"/>
                </a:solidFill>
                <a:effectLst/>
                <a:latin typeface="Calibri"/>
                <a:ea typeface="Calibri" panose="020F0502020204030204"/>
                <a:cs typeface="Calibri"/>
              </a:rPr>
              <a:t>”. </a:t>
            </a:r>
          </a:p>
          <a:p>
            <a:pPr marL="342900" marR="0" lvl="0" indent="-342900">
              <a:lnSpc>
                <a:spcPct val="107000"/>
              </a:lnSpc>
              <a:spcBef>
                <a:spcPct val="0"/>
              </a:spcBef>
              <a:spcAft>
                <a:spcPts val="800"/>
              </a:spcAft>
              <a:buFont typeface="Wingdings" pitchFamily="2" charset="2"/>
              <a:buChar char="ü"/>
              <a:tabLst>
                <a:tab pos="457200" algn="l"/>
              </a:tabLst>
            </a:pPr>
            <a:r>
              <a:rPr lang="es-US" sz="1100" b="1" i="1" strike="noStrike" cap="none" spc="0" baseline="0" dirty="0">
                <a:solidFill>
                  <a:srgbClr val="000000"/>
                </a:solidFill>
                <a:effectLst/>
                <a:latin typeface="Calibri"/>
                <a:ea typeface="Calibri" panose="020F0502020204030204"/>
                <a:cs typeface="Calibri"/>
              </a:rPr>
              <a:t>Haga clic en cualquier parte para reproducir el video.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100" b="0" i="0" strike="noStrike" cap="none" spc="0" baseline="0" dirty="0">
                <a:solidFill>
                  <a:srgbClr val="000000"/>
                </a:solidFill>
                <a:effectLst/>
                <a:latin typeface="Calibri"/>
                <a:ea typeface="Calibri" panose="020F0502020204030204"/>
                <a:cs typeface="Calibri"/>
              </a:rPr>
              <a:t>¿Cuáles son algunas de las ventajas que los maestros mencionan en el video? ¿Qué beneficios pueden imaginar para su propio hijo y sus aulas?” </a:t>
            </a:r>
          </a:p>
          <a:p>
            <a:pPr marL="342900" marR="0" lvl="0" indent="-342900">
              <a:lnSpc>
                <a:spcPct val="107000"/>
              </a:lnSpc>
              <a:spcBef>
                <a:spcPct val="0"/>
              </a:spcBef>
              <a:spcAft>
                <a:spcPts val="800"/>
              </a:spcAft>
              <a:buFont typeface="Wingdings" pitchFamily="2" charset="2"/>
              <a:buChar char="ü"/>
              <a:tabLst>
                <a:tab pos="457200" algn="l"/>
              </a:tabLst>
            </a:pPr>
            <a:r>
              <a:rPr lang="es-US" sz="1100" b="1" i="1" strike="noStrike" cap="none" spc="0" baseline="0" dirty="0">
                <a:solidFill>
                  <a:srgbClr val="000000"/>
                </a:solidFill>
                <a:effectLst/>
                <a:latin typeface="Calibri"/>
                <a:ea typeface="Calibri" panose="020F0502020204030204"/>
                <a:cs typeface="Calibri"/>
              </a:rPr>
              <a:t>Posibles respuestas: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ct val="0"/>
              </a:spcBef>
              <a:spcAft>
                <a:spcPts val="800"/>
              </a:spcAft>
              <a:buFont typeface="Wingdings" pitchFamily="2" charset="2"/>
              <a:buChar char="ü"/>
              <a:tabLst>
                <a:tab pos="914400" algn="l"/>
              </a:tabLst>
            </a:pPr>
            <a:r>
              <a:rPr lang="es-US" sz="1100" b="1" i="1" strike="noStrike" cap="none" spc="0" baseline="0" dirty="0">
                <a:solidFill>
                  <a:srgbClr val="000000"/>
                </a:solidFill>
                <a:effectLst/>
                <a:latin typeface="Calibri"/>
                <a:ea typeface="Calibri" panose="020F0502020204030204"/>
                <a:cs typeface="Calibri"/>
              </a:rPr>
              <a:t>El cuidado infantil es más que simplemente alimentarlos, cambiarlos y jugar. Los maestros ayudan a los niños a aprender y desarrollarse.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ct val="0"/>
              </a:spcBef>
              <a:spcAft>
                <a:spcPts val="800"/>
              </a:spcAft>
              <a:buFont typeface="Wingdings" pitchFamily="2" charset="2"/>
              <a:buChar char="ü"/>
              <a:tabLst>
                <a:tab pos="914400" algn="l"/>
              </a:tabLst>
            </a:pPr>
            <a:r>
              <a:rPr lang="es-US" sz="1100" b="1" i="1" strike="noStrike" cap="none" spc="0" baseline="0" dirty="0">
                <a:solidFill>
                  <a:srgbClr val="000000"/>
                </a:solidFill>
                <a:effectLst/>
                <a:latin typeface="Calibri"/>
                <a:ea typeface="Calibri" panose="020F0502020204030204"/>
                <a:cs typeface="Calibri"/>
              </a:rPr>
              <a:t>Crecimiento del vocabulario.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ct val="0"/>
              </a:spcBef>
              <a:spcAft>
                <a:spcPts val="800"/>
              </a:spcAft>
              <a:buFont typeface="Wingdings" pitchFamily="2" charset="2"/>
              <a:buChar char="ü"/>
              <a:tabLst>
                <a:tab pos="914400" algn="l"/>
              </a:tabLst>
            </a:pPr>
            <a:r>
              <a:rPr lang="es-US" sz="1100" b="1" i="1" strike="noStrike" cap="none" spc="0" baseline="0" dirty="0">
                <a:solidFill>
                  <a:srgbClr val="000000"/>
                </a:solidFill>
                <a:effectLst/>
                <a:latin typeface="Calibri"/>
                <a:ea typeface="Calibri" panose="020F0502020204030204"/>
                <a:cs typeface="Calibri"/>
              </a:rPr>
              <a:t>Oportunidades para que los maestros comprendan más a los niños.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s-US" sz="1100" b="1" i="1" strike="noStrike" cap="none" spc="0" baseline="0" dirty="0">
                <a:solidFill>
                  <a:srgbClr val="000000"/>
                </a:solidFill>
                <a:effectLst/>
                <a:latin typeface="Calibri"/>
                <a:ea typeface="Calibri" panose="020F0502020204030204"/>
                <a:cs typeface="Calibri"/>
              </a:rPr>
              <a:t>Si tiene maestros que han estado en el programa, este también es un excelente momento para permitirles compartir sus experiencias.</a:t>
            </a:r>
            <a:r>
              <a:rPr lang="es-US" sz="1200" b="0" i="0" strike="noStrike" cap="none" spc="0" baseline="0" dirty="0">
                <a:solidFill>
                  <a:srgbClr val="000000"/>
                </a:solidFill>
                <a:effectLst/>
                <a:latin typeface="Calibri"/>
                <a:ea typeface="Calibri" panose="020F0502020204030204"/>
                <a:cs typeface="Calibri"/>
              </a:rPr>
              <a:t>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362678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“Los niños que han participado en LENA Grow han obtenido los siguientes beneficios:</a:t>
            </a:r>
          </a:p>
          <a:p>
            <a:pPr marL="285750" marR="0" lvl="0" indent="-285750">
              <a:lnSpc>
                <a:spcPct val="107000"/>
              </a:lnSpc>
              <a:spcBef>
                <a:spcPct val="0"/>
              </a:spcBef>
              <a:spcAft>
                <a:spcPct val="0"/>
              </a:spcAft>
              <a:buFont typeface="Arial"/>
              <a:buChar char="•"/>
            </a:pPr>
            <a:r>
              <a:rPr lang="es-US" sz="1800" b="0" i="0" strike="noStrike" cap="none" spc="0" baseline="0">
                <a:solidFill>
                  <a:srgbClr val="000000"/>
                </a:solidFill>
                <a:effectLst/>
                <a:latin typeface="Calibri"/>
                <a:ea typeface="Calibri" panose="020F0502020204030204"/>
                <a:cs typeface="Calibri"/>
              </a:rPr>
              <a:t>Dicen </a:t>
            </a:r>
            <a:r>
              <a:rPr lang="es-US" sz="1800" b="0" i="1" strike="noStrike" cap="none" spc="0" baseline="0">
                <a:solidFill>
                  <a:srgbClr val="000000"/>
                </a:solidFill>
                <a:effectLst/>
                <a:latin typeface="Calibri"/>
                <a:ea typeface="Calibri" panose="020F0502020204030204"/>
                <a:cs typeface="Calibri"/>
              </a:rPr>
              <a:t>más</a:t>
            </a:r>
            <a:r>
              <a:rPr lang="es-US" sz="1800" b="0" i="0" strike="noStrike" cap="none" spc="0" baseline="0">
                <a:solidFill>
                  <a:srgbClr val="000000"/>
                </a:solidFill>
                <a:effectLst/>
                <a:latin typeface="Calibri"/>
                <a:ea typeface="Calibri" panose="020F0502020204030204"/>
                <a:cs typeface="Calibri"/>
              </a:rPr>
              <a:t> palabras y dicen palabras </a:t>
            </a:r>
            <a:r>
              <a:rPr lang="es-US" sz="1800" b="0" i="1" strike="noStrike" cap="none" spc="0" baseline="0">
                <a:solidFill>
                  <a:srgbClr val="000000"/>
                </a:solidFill>
                <a:effectLst/>
                <a:latin typeface="Calibri"/>
                <a:ea typeface="Calibri" panose="020F0502020204030204"/>
                <a:cs typeface="Calibri"/>
              </a:rPr>
              <a:t>nuevas</a:t>
            </a:r>
            <a:r>
              <a:rPr lang="es-US" sz="1800" b="0" i="0" strike="noStrike" cap="none" spc="0" baseline="0">
                <a:solidFill>
                  <a:srgbClr val="000000"/>
                </a:solidFill>
                <a:effectLst/>
                <a:latin typeface="Calibri"/>
                <a:ea typeface="Calibri" panose="020F0502020204030204"/>
                <a:cs typeface="Calibri"/>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ct val="0"/>
              </a:spcBef>
              <a:spcAft>
                <a:spcPct val="0"/>
              </a:spcAft>
              <a:buFont typeface="Arial"/>
              <a:buChar char="•"/>
            </a:pPr>
            <a:r>
              <a:rPr lang="es-US" sz="1800" b="0" i="0" strike="noStrike" cap="none" spc="0" baseline="0">
                <a:solidFill>
                  <a:srgbClr val="000000"/>
                </a:solidFill>
                <a:effectLst/>
                <a:latin typeface="Calibri"/>
                <a:ea typeface="Calibri" panose="020F0502020204030204"/>
                <a:cs typeface="Calibri"/>
              </a:rPr>
              <a:t>Mayor confianza.</a:t>
            </a:r>
          </a:p>
          <a:p>
            <a:pPr marL="285750" indent="-285750">
              <a:lnSpc>
                <a:spcPct val="107000"/>
              </a:lnSpc>
              <a:spcAft>
                <a:spcPts val="800"/>
              </a:spcAft>
              <a:buFont typeface="Arial"/>
              <a:buChar char="•"/>
            </a:pPr>
            <a:r>
              <a:rPr lang="es-US" sz="1800" b="0" i="0" strike="noStrike" cap="none" spc="0" baseline="0">
                <a:solidFill>
                  <a:srgbClr val="000000"/>
                </a:solidFill>
                <a:effectLst/>
                <a:latin typeface="Calibri"/>
                <a:ea typeface="Calibri" panose="020F0502020204030204"/>
                <a:cs typeface="Calibri"/>
              </a:rPr>
              <a:t>Relaciones más sólidas con su maestro.</a:t>
            </a:r>
            <a:endParaRPr lang="en-US">
              <a:latin typeface="Calibri" panose="020F0502020204030204"/>
              <a:ea typeface="Calibri" panose="020F0502020204030204" pitchFamily="34" charset="0"/>
              <a:cs typeface="Calibri"/>
            </a:endParaRPr>
          </a:p>
          <a:p>
            <a:pPr marL="285750" marR="0" lvl="0" indent="-285750">
              <a:lnSpc>
                <a:spcPct val="107000"/>
              </a:lnSpc>
              <a:spcBef>
                <a:spcPct val="0"/>
              </a:spcBef>
              <a:spcAft>
                <a:spcPts val="800"/>
              </a:spcAft>
              <a:buFont typeface="Arial"/>
              <a:buChar char="•"/>
            </a:pPr>
            <a:r>
              <a:rPr lang="es-US" sz="1800" b="0" i="0" strike="noStrike" cap="none" spc="0" baseline="0">
                <a:solidFill>
                  <a:srgbClr val="000000"/>
                </a:solidFill>
                <a:effectLst/>
                <a:latin typeface="Calibri"/>
                <a:ea typeface="Calibri" panose="020F0502020204030204"/>
                <a:cs typeface="Calibri"/>
              </a:rPr>
              <a:t>Tienen más capacidad para expresar sus sentimientos y necesidades, lo que puede llevar a menos comportamientos desafiantes”.</a:t>
            </a:r>
            <a:r>
              <a:rPr lang="es-US" sz="1200" b="0" i="0" strike="noStrike" cap="none" spc="0" baseline="0">
                <a:solidFill>
                  <a:srgbClr val="000000"/>
                </a:solidFill>
                <a:effectLst/>
                <a:latin typeface="Calibri"/>
                <a:ea typeface="Calibri" panose="020F0502020204030204"/>
                <a:cs typeface="Calibri"/>
              </a:rPr>
              <a:t> </a:t>
            </a:r>
            <a:endParaRPr lang="en-US">
              <a:cs typeface="Calibri"/>
            </a:endParaRPr>
          </a:p>
        </p:txBody>
      </p:sp>
      <p:sp>
        <p:nvSpPr>
          <p:cNvPr id="4" name="Slide Number Placeholder 3"/>
          <p:cNvSpPr>
            <a:spLocks noGrp="1"/>
          </p:cNvSpPr>
          <p:nvPr>
            <p:ph type="sldNum" sz="quarter" idx="10"/>
            <p:custDataLst>
              <p:tags r:id="rId3"/>
            </p:custDataLst>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400918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“Algunas preguntas frecuentes:</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panose="020F0502020204030204"/>
                <a:cs typeface="Calibri"/>
              </a:rPr>
              <a:t>¿Por qué hace esto la escuela o el centro?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Las conversaciones (por turno) son clave para nutrir el crecimiento cerebral temprano. Estamos utilizando LENA para ayudarnos a medirlas en el aula y aprender a mejorar la calidad del entorno de alfabetización y lenguaje de nuestra aula. </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panose="020F0502020204030204"/>
                <a:cs typeface="Calibri"/>
              </a:rPr>
              <a:t>¿Puedo aprender a hacerlo también en casa?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¡Sí! ¡Estamos trabajando juntos para construir el cerebro de su niño a través de la interacción! Le mandaremos a casa consejos para hablar y otros recursos para que pueda aprender con nosotros. </a:t>
            </a:r>
            <a:br>
              <a:rPr sz="1800"/>
            </a:br>
            <a:r>
              <a:rPr lang="es-US" sz="1800" b="1" i="1" strike="noStrike" cap="none" spc="0" baseline="0">
                <a:solidFill>
                  <a:srgbClr val="000000"/>
                </a:solidFill>
                <a:effectLst/>
                <a:latin typeface="Calibri"/>
                <a:ea typeface="Calibri" panose="020F0502020204030204"/>
                <a:cs typeface="Calibri"/>
              </a:rPr>
              <a:t>Si también ofrece LENA Start (sesiones grupales para padres) en su comunidad, comparta la información de registro.</a:t>
            </a:r>
          </a:p>
          <a:p>
            <a:pPr marL="0" marR="0">
              <a:lnSpc>
                <a:spcPct val="107000"/>
              </a:lnSpc>
              <a:spcBef>
                <a:spcPct val="0"/>
              </a:spcBef>
              <a:spcAft>
                <a:spcPts val="800"/>
              </a:spcAft>
            </a:pPr>
            <a:endParaRPr lang="en-US" sz="1800" b="1" i="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es-US" sz="1800" b="1" i="0" strike="noStrike" cap="none" spc="0" baseline="0">
                <a:solidFill>
                  <a:srgbClr val="000000"/>
                </a:solidFill>
                <a:effectLst/>
                <a:latin typeface="Calibri"/>
                <a:ea typeface="Calibri" panose="020F0502020204030204"/>
                <a:cs typeface="Calibri"/>
              </a:rPr>
              <a:t>¿Por qué necesitamos la ropa?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Para medir con precisión el habla de un niño, el dispositivo LENA tiene que usarse en una posición fija cerca de la boca del niño. La ropa está muy bien diseñada para ese propósito.</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panose="020F0502020204030204"/>
                <a:cs typeface="Calibri"/>
              </a:rPr>
              <a:t>¿Es seguro para el niño?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Sí, completamente. Los dispositivos LENA son seguros para los niños pequeños, se usan en todo el mundo desde hace más de una década y se usan en bebés prematuros en unidades de cuidado intensivo neonatal desde hace varios años. A diferencia de los teléfonos celulares, los dispositivos LENA no transmiten (así que no tienen Bluetooth). Usan el mismo tipo de procesadores de muy baja potencia que los audífonos. </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panose="020F0502020204030204"/>
                <a:cs typeface="Calibri"/>
              </a:rPr>
              <a:t>¿Puedo escuchar lo que sucede en el salón de clases?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No. Los dispositivos LENA son solo para procesamiento, no para grabación o transmisión. Nadie puede escuchar las conversaciones en el aula. </a:t>
            </a:r>
          </a:p>
          <a:p>
            <a:pPr marL="0" marR="0">
              <a:lnSpc>
                <a:spcPct val="107000"/>
              </a:lnSpc>
              <a:spcBef>
                <a:spcPct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panose="020F0502020204030204"/>
                <a:cs typeface="Calibri"/>
              </a:rPr>
              <a:t>¿Qué sucede con la privacidad y la seguridad?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s-US" sz="1800" b="0" i="0" strike="noStrike" cap="none" spc="0" baseline="0">
                <a:solidFill>
                  <a:srgbClr val="000000"/>
                </a:solidFill>
                <a:effectLst/>
                <a:latin typeface="Calibri"/>
                <a:ea typeface="Calibri" panose="020F0502020204030204"/>
                <a:cs typeface="Calibri"/>
              </a:rPr>
              <a:t>LENA cumple con requisitos muy estrictos en cuanto a confidencialidad y protección de datos. Obtenga más información en LENA.org/privacy-policy”.</a:t>
            </a:r>
            <a:r>
              <a:rPr lang="es-US" sz="2800" b="0" i="0" strike="noStrike" cap="none" spc="0" baseline="0">
                <a:solidFill>
                  <a:srgbClr val="000000"/>
                </a:solidFill>
                <a:effectLst/>
                <a:latin typeface="Calibri"/>
                <a:ea typeface="Calibri" panose="020F0502020204030204"/>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custDataLst>
              <p:tags r:id="rId3"/>
            </p:custDataLst>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162883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a:lnSpc>
                <a:spcPct val="107000"/>
              </a:lnSpc>
              <a:spcBef>
                <a:spcPct val="0"/>
              </a:spcBef>
              <a:spcAft>
                <a:spcPts val="800"/>
              </a:spcAft>
            </a:pPr>
            <a:r>
              <a:rPr lang="es-US" sz="1800" b="0" i="0" strike="noStrike" cap="none" spc="0" baseline="0">
                <a:solidFill>
                  <a:srgbClr val="000000"/>
                </a:solidFill>
                <a:effectLst/>
                <a:latin typeface="Calibri"/>
                <a:ea typeface="Calibri" panose="020F0502020204030204"/>
                <a:cs typeface="Calibri"/>
              </a:rPr>
              <a:t>“Estamos comenzando LENA Grow el ________________________ (establecer el plazo).</a:t>
            </a:r>
          </a:p>
          <a:p>
            <a:r>
              <a:rPr lang="es-US" sz="1800" b="0" i="0" strike="noStrike" cap="none" spc="0" baseline="0">
                <a:solidFill>
                  <a:srgbClr val="000000"/>
                </a:solidFill>
                <a:effectLst/>
                <a:latin typeface="Calibri"/>
                <a:ea typeface="Calibri" panose="020F0502020204030204"/>
                <a:cs typeface="Calibri"/>
              </a:rPr>
              <a:t>¡Queremos que aprenda en el camino con nosotros! Enviaremos a casa algunos de los mismos recursos que utilizan aquí los maestros. ¡Todos podemos trabajar juntos en nuestro objetivo de interacciones para el desarrollo del cerebro!”</a:t>
            </a:r>
            <a:r>
              <a:rPr lang="es-US" sz="1200" b="0" i="0" strike="noStrike" cap="none" spc="0" baseline="0">
                <a:solidFill>
                  <a:srgbClr val="000000"/>
                </a:solidFill>
                <a:effectLst/>
                <a:latin typeface="Calibri"/>
                <a:ea typeface="Calibri" panose="020F0502020204030204"/>
                <a:cs typeface="Calibri"/>
              </a:rPr>
              <a:t> </a:t>
            </a: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318573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val="0"/>
              </a:ext>
            </a:extLst>
          </a:blip>
          <a:srcRect l="643" t="1576" r="171" b="25745"/>
          <a:stretch>
            <a:fillRect/>
          </a:stretch>
        </p:blipFill>
        <p:spPr>
          <a:xfrm>
            <a:off x="-21020" y="846595"/>
            <a:ext cx="12305842" cy="6011405"/>
          </a:xfrm>
          <a:prstGeom prst="rect">
            <a:avLst/>
          </a:prstGeom>
        </p:spPr>
      </p:pic>
      <p:pic>
        <p:nvPicPr>
          <p:cNvPr id="8" name="Picture 7">
            <a:extLst>
              <a:ext uri="{FF2B5EF4-FFF2-40B4-BE49-F238E27FC236}">
                <a16:creationId xmlns:a16="http://schemas.microsoft.com/office/drawing/2014/main" id="{F01545A9-F23B-234D-935E-8E0DE6DFD593}"/>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2" name="Title 5"/>
          <p:cNvSpPr>
            <a:spLocks noGrp="1"/>
          </p:cNvSpPr>
          <p:nvPr>
            <p:ph type="ctrTitle"/>
          </p:nvPr>
        </p:nvSpPr>
        <p:spPr>
          <a:xfrm>
            <a:off x="1774166" y="5900467"/>
            <a:ext cx="7262551"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6" name="Rounded Rectangle 5">
            <a:extLst>
              <a:ext uri="{FF2B5EF4-FFF2-40B4-BE49-F238E27FC236}">
                <a16:creationId xmlns:a16="http://schemas.microsoft.com/office/drawing/2014/main" id="{19125B30-B8EB-3C41-A00A-05B2D6527B98}"/>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1" name="Title 1">
            <a:extLst>
              <a:ext uri="{FF2B5EF4-FFF2-40B4-BE49-F238E27FC236}">
                <a16:creationId xmlns:a16="http://schemas.microsoft.com/office/drawing/2014/main" id="{628E6057-8772-4455-AC9F-75ED5611CF8B}"/>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9" name="Straight Connector 8">
            <a:extLst>
              <a:ext uri="{FF2B5EF4-FFF2-40B4-BE49-F238E27FC236}">
                <a16:creationId xmlns:a16="http://schemas.microsoft.com/office/drawing/2014/main" id="{00E2A983-DA00-1849-8941-A5578C592A4E}"/>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CC21264A-EE5D-4349-88EF-EF55472C1D06}"/>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8EA91317-B464-6641-8ECA-3C2508EDCC0E}"/>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1663338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6240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089699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356633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0550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8135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7932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12 de diciembre de 2017</a:t>
            </a:r>
          </a:p>
        </p:txBody>
      </p:sp>
    </p:spTree>
    <p:extLst>
      <p:ext uri="{BB962C8B-B14F-4D97-AF65-F5344CB8AC3E}">
        <p14:creationId xmlns:p14="http://schemas.microsoft.com/office/powerpoint/2010/main" val="31748043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val="0"/>
              </a:ext>
            </a:extLst>
          </a:blip>
          <a:srcRect l="643" t="1576" r="171" b="25745"/>
          <a:stretch>
            <a:fillRect/>
          </a:stretch>
        </p:blipFill>
        <p:spPr>
          <a:xfrm>
            <a:off x="-21020" y="846595"/>
            <a:ext cx="12305842" cy="6011405"/>
          </a:xfrm>
          <a:prstGeom prst="rect">
            <a:avLst/>
          </a:prstGeom>
        </p:spPr>
      </p:pic>
      <p:pic>
        <p:nvPicPr>
          <p:cNvPr id="9" name="Picture 8">
            <a:extLst>
              <a:ext uri="{FF2B5EF4-FFF2-40B4-BE49-F238E27FC236}">
                <a16:creationId xmlns:a16="http://schemas.microsoft.com/office/drawing/2014/main" id="{7D7A18E3-ED06-A342-A11F-40D26695ADF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11" name="Title 5">
            <a:extLst>
              <a:ext uri="{FF2B5EF4-FFF2-40B4-BE49-F238E27FC236}">
                <a16:creationId xmlns:a16="http://schemas.microsoft.com/office/drawing/2014/main" id="{7F3AA469-2CCA-7342-AB10-DEA0AC3FA30A}"/>
              </a:ext>
            </a:extLst>
          </p:cNvPr>
          <p:cNvSpPr>
            <a:spLocks noGrp="1"/>
          </p:cNvSpPr>
          <p:nvPr>
            <p:ph type="ctrTitle"/>
          </p:nvPr>
        </p:nvSpPr>
        <p:spPr>
          <a:xfrm>
            <a:off x="1774166" y="5900467"/>
            <a:ext cx="8643669"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12" name="Rounded Rectangle 11">
            <a:extLst>
              <a:ext uri="{FF2B5EF4-FFF2-40B4-BE49-F238E27FC236}">
                <a16:creationId xmlns:a16="http://schemas.microsoft.com/office/drawing/2014/main" id="{48FF72CB-8BC8-8946-A53D-8B59625A8BC7}"/>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94433C-B7BC-244D-AB26-16E7E7D765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6" name="Title 1">
            <a:extLst>
              <a:ext uri="{FF2B5EF4-FFF2-40B4-BE49-F238E27FC236}">
                <a16:creationId xmlns:a16="http://schemas.microsoft.com/office/drawing/2014/main" id="{34703AB5-96FB-DE46-92F0-23077DDB1681}"/>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4D0445D8-D69A-5F41-8AB9-A813CB20E01F}"/>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B76DD02E-C8DA-3E44-A1B8-A4555B6E045C}"/>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5">
            <a:extLst>
              <a:ext uri="{FF2B5EF4-FFF2-40B4-BE49-F238E27FC236}">
                <a16:creationId xmlns:a16="http://schemas.microsoft.com/office/drawing/2014/main" id="{4524BB99-2518-2F46-AE4A-801B71054F33}"/>
              </a:ext>
            </a:extLst>
          </p:cNvPr>
          <p:cNvSpPr txBox="1"/>
          <p:nvPr userDrawn="1"/>
        </p:nvSpPr>
        <p:spPr>
          <a:xfrm>
            <a:off x="1038761" y="596436"/>
            <a:ext cx="10411118" cy="1473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s-US" sz="4000" b="1" i="0" strike="noStrike" cap="none" spc="0" baseline="0">
                <a:solidFill>
                  <a:srgbClr val="7F3F98"/>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32275051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E92051A-02F8-6B4A-A1CC-1D007FE5900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42A1F9C3-8C73-7E4D-96E6-6EE1CBAB8E26}"/>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6" name="Rectangle 6">
            <a:extLst>
              <a:ext uri="{FF2B5EF4-FFF2-40B4-BE49-F238E27FC236}">
                <a16:creationId xmlns:a16="http://schemas.microsoft.com/office/drawing/2014/main" id="{07B52619-DFD8-754F-893B-8436AC512BE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F25E20-315F-F544-8C8B-FA32D670D13B}"/>
              </a:ext>
            </a:extLst>
          </p:cNvPr>
          <p:cNvSpPr/>
          <p:nvPr userDrawn="1"/>
        </p:nvSpPr>
        <p:spPr>
          <a:xfrm>
            <a:off x="10597547" y="72034"/>
            <a:ext cx="1286189" cy="41885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4B70D8C5-2518-2949-855C-45CDE37F057A}"/>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6162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88088"/>
            <a:ext cx="1397000" cy="225369"/>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12 de diciembre de 2017</a:t>
            </a:r>
          </a:p>
        </p:txBody>
      </p:sp>
      <p:sp>
        <p:nvSpPr>
          <p:cNvPr id="6" name="Rectangle 5">
            <a:extLst>
              <a:ext uri="{FF2B5EF4-FFF2-40B4-BE49-F238E27FC236}">
                <a16:creationId xmlns:a16="http://schemas.microsoft.com/office/drawing/2014/main" id="{D33D494E-48E5-CE45-A669-15C06BC4D857}"/>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16261BB-5CBB-F543-9C73-8A4E963F49E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0" name="Rectangle 6">
            <a:extLst>
              <a:ext uri="{FF2B5EF4-FFF2-40B4-BE49-F238E27FC236}">
                <a16:creationId xmlns:a16="http://schemas.microsoft.com/office/drawing/2014/main" id="{E142DD9E-9A65-9148-B38A-F3FDB80D476A}"/>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11610-D352-E948-A6D1-469600404924}"/>
              </a:ext>
            </a:extLst>
          </p:cNvPr>
          <p:cNvSpPr/>
          <p:nvPr userDrawn="1"/>
        </p:nvSpPr>
        <p:spPr>
          <a:xfrm>
            <a:off x="10597547" y="72034"/>
            <a:ext cx="1286189" cy="41885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04F6CFC1-FA1A-DC42-ABD0-E33FA8B2430F}"/>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818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23875"/>
            <a:ext cx="12256055" cy="8108087"/>
          </a:xfrm>
          <a:prstGeom prst="rect">
            <a:avLst/>
          </a:prstGeom>
        </p:spPr>
      </p:pic>
      <p:pic>
        <p:nvPicPr>
          <p:cNvPr id="7" name="Picture 6">
            <a:extLst>
              <a:ext uri="{FF2B5EF4-FFF2-40B4-BE49-F238E27FC236}">
                <a16:creationId xmlns:a16="http://schemas.microsoft.com/office/drawing/2014/main" id="{CACB9BDC-DED0-F047-94B7-EC5C5C4B97D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8" name="Title 5">
            <a:extLst>
              <a:ext uri="{FF2B5EF4-FFF2-40B4-BE49-F238E27FC236}">
                <a16:creationId xmlns:a16="http://schemas.microsoft.com/office/drawing/2014/main" id="{F1CE6A7F-5618-B84B-BB16-F62B26CD300C}"/>
              </a:ext>
            </a:extLst>
          </p:cNvPr>
          <p:cNvSpPr>
            <a:spLocks noGrp="1"/>
          </p:cNvSpPr>
          <p:nvPr>
            <p:ph type="ctrTitle"/>
          </p:nvPr>
        </p:nvSpPr>
        <p:spPr>
          <a:xfrm>
            <a:off x="1774166" y="5900467"/>
            <a:ext cx="7233785"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9" name="Rounded Rectangle 8">
            <a:extLst>
              <a:ext uri="{FF2B5EF4-FFF2-40B4-BE49-F238E27FC236}">
                <a16:creationId xmlns:a16="http://schemas.microsoft.com/office/drawing/2014/main" id="{1CCC3DFC-B338-C94E-8CA0-656B8CE30D69}"/>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171EE7-98FE-0944-A433-22B6576929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2" name="Title 1">
            <a:extLst>
              <a:ext uri="{FF2B5EF4-FFF2-40B4-BE49-F238E27FC236}">
                <a16:creationId xmlns:a16="http://schemas.microsoft.com/office/drawing/2014/main" id="{37A2A8B6-D10B-B241-B501-2F476385A62C}"/>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3" name="Straight Connector 12">
            <a:extLst>
              <a:ext uri="{FF2B5EF4-FFF2-40B4-BE49-F238E27FC236}">
                <a16:creationId xmlns:a16="http://schemas.microsoft.com/office/drawing/2014/main" id="{9168A702-68E4-AA4B-83C0-79858940DE18}"/>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0D684ED-BE12-9144-8D5A-2DFA6D1A8CD7}"/>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9">
            <a:extLst>
              <a:ext uri="{FF2B5EF4-FFF2-40B4-BE49-F238E27FC236}">
                <a16:creationId xmlns:a16="http://schemas.microsoft.com/office/drawing/2014/main" id="{456A7ABC-EF01-654A-B62E-B37F4A6FE4F4}"/>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33570886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46595"/>
            <a:ext cx="12284822" cy="6011405"/>
          </a:xfrm>
          <a:prstGeom prst="rect">
            <a:avLst/>
          </a:prstGeom>
        </p:spPr>
      </p:pic>
      <p:pic>
        <p:nvPicPr>
          <p:cNvPr id="4" name="Picture 3" descr="Background pattern&#10;&#10;Description automatically generated">
            <a:extLst>
              <a:ext uri="{FF2B5EF4-FFF2-40B4-BE49-F238E27FC236}">
                <a16:creationId xmlns:a16="http://schemas.microsoft.com/office/drawing/2014/main" id="{B3C9F8BF-D5D9-48E0-BF7E-DA8C22EA5F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4" name="Title 1">
            <a:extLst>
              <a:ext uri="{FF2B5EF4-FFF2-40B4-BE49-F238E27FC236}">
                <a16:creationId xmlns:a16="http://schemas.microsoft.com/office/drawing/2014/main" id="{CC7E9D7F-FCAB-DD44-9913-A13AEE147106}"/>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3" name="Title 2">
            <a:extLst>
              <a:ext uri="{FF2B5EF4-FFF2-40B4-BE49-F238E27FC236}">
                <a16:creationId xmlns:a16="http://schemas.microsoft.com/office/drawing/2014/main" id="{9998DEE0-3849-42C9-BEE1-1E4DB5B43A40}"/>
              </a:ext>
            </a:extLst>
          </p:cNvPr>
          <p:cNvSpPr>
            <a:spLocks noGrp="1"/>
          </p:cNvSpPr>
          <p:nvPr>
            <p:ph type="title"/>
          </p:nvPr>
        </p:nvSpPr>
        <p:spPr>
          <a:xfrm>
            <a:off x="247650" y="231780"/>
            <a:ext cx="8334375" cy="738056"/>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877432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20724" y="492339"/>
            <a:ext cx="4618508"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784" y="867502"/>
            <a:ext cx="7594216" cy="5990498"/>
          </a:xfrm>
          <a:prstGeom prst="rect">
            <a:avLst/>
          </a:prstGeom>
        </p:spPr>
      </p:pic>
      <p:pic>
        <p:nvPicPr>
          <p:cNvPr id="8" name="Picture 7" descr="Background pattern&#10;&#10;Description automatically generated">
            <a:extLst>
              <a:ext uri="{FF2B5EF4-FFF2-40B4-BE49-F238E27FC236}">
                <a16:creationId xmlns:a16="http://schemas.microsoft.com/office/drawing/2014/main" id="{DD1B9D84-8230-498B-A2D2-289AE1F389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8" name="Title 1">
            <a:extLst>
              <a:ext uri="{FF2B5EF4-FFF2-40B4-BE49-F238E27FC236}">
                <a16:creationId xmlns:a16="http://schemas.microsoft.com/office/drawing/2014/main" id="{E9E8AA7D-7912-794C-BE57-FF390AA32183}"/>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6" name="Title 5">
            <a:extLst>
              <a:ext uri="{FF2B5EF4-FFF2-40B4-BE49-F238E27FC236}">
                <a16:creationId xmlns:a16="http://schemas.microsoft.com/office/drawing/2014/main" id="{2BC5CB5D-3E60-433B-A470-4243A87C848F}"/>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7261125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pic>
        <p:nvPicPr>
          <p:cNvPr id="7" name="Picture 6" descr="Background pattern&#10;&#10;Description automatically generated">
            <a:extLst>
              <a:ext uri="{FF2B5EF4-FFF2-40B4-BE49-F238E27FC236}">
                <a16:creationId xmlns:a16="http://schemas.microsoft.com/office/drawing/2014/main" id="{8DF87B70-6F75-4EA7-9620-D0018FACEDF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7" name="Title 1">
            <a:extLst>
              <a:ext uri="{FF2B5EF4-FFF2-40B4-BE49-F238E27FC236}">
                <a16:creationId xmlns:a16="http://schemas.microsoft.com/office/drawing/2014/main" id="{BAF9C9F0-F082-B84A-AFC8-568A27A6E666}"/>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10" name="Title 5">
            <a:extLst>
              <a:ext uri="{FF2B5EF4-FFF2-40B4-BE49-F238E27FC236}">
                <a16:creationId xmlns:a16="http://schemas.microsoft.com/office/drawing/2014/main" id="{71EA6C20-854B-4961-BC56-BB6ECBB9A7BE}"/>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4169581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a:alphaModFix amt="7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773680"/>
          </a:xfrm>
          <a:prstGeom prst="rect">
            <a:avLst/>
          </a:prstGeom>
        </p:spPr>
        <p:txBody>
          <a:bodyPr wrap="square">
            <a:spAutoFit/>
          </a:bodyPr>
          <a:lstStyle/>
          <a:p>
            <a:pPr algn="ctr"/>
            <a:r>
              <a:rPr lang="es-US" sz="4400" b="0"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4159157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8" name="Picture 7" descr="Background pattern&#10;&#10;Description automatically generated">
            <a:extLst>
              <a:ext uri="{FF2B5EF4-FFF2-40B4-BE49-F238E27FC236}">
                <a16:creationId xmlns:a16="http://schemas.microsoft.com/office/drawing/2014/main" id="{5230EFBA-51F9-462F-8F89-D465CF8253D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F1725606-5FFB-D14F-A5BC-6D9C016C41A7}"/>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9" name="Title 5">
            <a:extLst>
              <a:ext uri="{FF2B5EF4-FFF2-40B4-BE49-F238E27FC236}">
                <a16:creationId xmlns:a16="http://schemas.microsoft.com/office/drawing/2014/main" id="{6024BBF6-715F-414C-AB62-70E9FC8B3CF5}"/>
              </a:ext>
            </a:extLst>
          </p:cNvPr>
          <p:cNvSpPr txBox="1"/>
          <p:nvPr userDrawn="1"/>
        </p:nvSpPr>
        <p:spPr>
          <a:xfrm>
            <a:off x="433137" y="109133"/>
            <a:ext cx="8284143" cy="864717"/>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s-US" sz="4000" b="1"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85844200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7" name="Picture 6" descr="Background pattern&#10;&#10;Description automatically generated">
            <a:extLst>
              <a:ext uri="{FF2B5EF4-FFF2-40B4-BE49-F238E27FC236}">
                <a16:creationId xmlns:a16="http://schemas.microsoft.com/office/drawing/2014/main" id="{FABE2D29-3B00-49E4-B94D-0473EE1F9AD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1832FAA0-8268-0240-9D10-1FE7ECDF3751}"/>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Tree>
    <p:extLst>
      <p:ext uri="{BB962C8B-B14F-4D97-AF65-F5344CB8AC3E}">
        <p14:creationId xmlns:p14="http://schemas.microsoft.com/office/powerpoint/2010/main" val="22897182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000" b="0" i="0" strike="noStrike" cap="none" spc="0" baseline="0">
                <a:solidFill>
                  <a:srgbClr val="000000"/>
                </a:solidFill>
                <a:effectLst/>
                <a:latin typeface="Calibri"/>
                <a:ea typeface="Calibri" panose="020F0502020204030204"/>
                <a:cs typeface="Calibri"/>
              </a:rPr>
              <a:t>© LENA</a:t>
            </a:r>
          </a:p>
        </p:txBody>
      </p:sp>
      <p:sp>
        <p:nvSpPr>
          <p:cNvPr id="17" name="Footer Placeholder 4">
            <a:extLst>
              <a:ext uri="{FF2B5EF4-FFF2-40B4-BE49-F238E27FC236}">
                <a16:creationId xmlns:a16="http://schemas.microsoft.com/office/drawing/2014/main" id="{35726A55-5981-48B8-804B-3FA29227E6B4}"/>
              </a:ext>
            </a:extLst>
          </p:cNvPr>
          <p:cNvSpPr txBox="1"/>
          <p:nvPr userDrawn="1"/>
        </p:nvSpPr>
        <p:spPr>
          <a:xfrm>
            <a:off x="838200" y="6588088"/>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1000" b="0" i="0" strike="noStrike" cap="none" spc="0" baseline="0">
                <a:solidFill>
                  <a:srgbClr val="000000"/>
                </a:solidFill>
                <a:effectLst/>
                <a:latin typeface="Calibri"/>
                <a:ea typeface="Calibri" panose="020F0502020204030204"/>
                <a:cs typeface="Calibri"/>
              </a:rPr>
              <a:t>Orientación sobre LENA Grow</a:t>
            </a: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39110047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000" b="0" i="0" strike="noStrike" cap="none" spc="0" baseline="0">
                <a:solidFill>
                  <a:srgbClr val="000000"/>
                </a:solidFill>
                <a:effectLst/>
                <a:latin typeface="Calibri"/>
                <a:ea typeface="Calibri" panose="020F0502020204030204"/>
                <a:cs typeface="Calibri"/>
              </a:rPr>
              <a:t>© LENA</a:t>
            </a:r>
          </a:p>
        </p:txBody>
      </p:sp>
      <p:sp>
        <p:nvSpPr>
          <p:cNvPr id="17" name="Footer Placeholder 4">
            <a:extLst>
              <a:ext uri="{FF2B5EF4-FFF2-40B4-BE49-F238E27FC236}">
                <a16:creationId xmlns:a16="http://schemas.microsoft.com/office/drawing/2014/main" id="{35726A55-5981-48B8-804B-3FA29227E6B4}"/>
              </a:ext>
            </a:extLst>
          </p:cNvPr>
          <p:cNvSpPr txBox="1"/>
          <p:nvPr userDrawn="1"/>
        </p:nvSpPr>
        <p:spPr>
          <a:xfrm>
            <a:off x="838200" y="6588088"/>
            <a:ext cx="176530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1000" b="0" i="0" strike="noStrike" cap="none" spc="0" baseline="0" dirty="0">
                <a:solidFill>
                  <a:srgbClr val="000000"/>
                </a:solidFill>
                <a:effectLst/>
                <a:latin typeface="Calibri"/>
                <a:ea typeface="Calibri" panose="020F0502020204030204"/>
                <a:cs typeface="Calibri"/>
              </a:rPr>
              <a:t>Orientación sobre LENA </a:t>
            </a:r>
            <a:r>
              <a:rPr lang="es-US" sz="1000" b="0" i="0" strike="noStrike" cap="none" spc="0" baseline="0" dirty="0" err="1">
                <a:solidFill>
                  <a:srgbClr val="000000"/>
                </a:solidFill>
                <a:effectLst/>
                <a:latin typeface="Calibri"/>
                <a:ea typeface="Calibri" panose="020F0502020204030204"/>
                <a:cs typeface="Calibri"/>
              </a:rPr>
              <a:t>Grow</a:t>
            </a:r>
            <a:endParaRPr lang="es-US" sz="1000" b="0" i="0" strike="noStrike" cap="none" spc="0" baseline="0" dirty="0">
              <a:solidFill>
                <a:srgbClr val="000000"/>
              </a:solidFill>
              <a:effectLst/>
              <a:latin typeface="Calibri"/>
              <a:ea typeface="Calibri" panose="020F0502020204030204"/>
              <a:cs typeface="Calibri"/>
            </a:endParaRP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13946717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a:alphaModFix amt="7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212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0162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pic>
        <p:nvPicPr>
          <p:cNvPr id="8" name="Picture 7">
            <a:extLst>
              <a:ext uri="{FF2B5EF4-FFF2-40B4-BE49-F238E27FC236}">
                <a16:creationId xmlns:a16="http://schemas.microsoft.com/office/drawing/2014/main" id="{AF6D69E1-CD2D-0B45-8B2F-99C7AD695E07}"/>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16" name="Title 1">
            <a:extLst>
              <a:ext uri="{FF2B5EF4-FFF2-40B4-BE49-F238E27FC236}">
                <a16:creationId xmlns:a16="http://schemas.microsoft.com/office/drawing/2014/main" id="{1D23DF02-B71D-9548-98A9-86FF44EF0E47}"/>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CE2095E8-C5D3-7540-9DB2-C123BCB9A81C}"/>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24367E49-1716-8A43-8218-4E2721698550}"/>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9">
            <a:extLst>
              <a:ext uri="{FF2B5EF4-FFF2-40B4-BE49-F238E27FC236}">
                <a16:creationId xmlns:a16="http://schemas.microsoft.com/office/drawing/2014/main" id="{1D85C8BA-85BF-5148-BE26-4E09DCBBF4FD}"/>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6154253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92027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6931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64427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60135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72092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22135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1537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88088"/>
            <a:ext cx="143510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dirty="0">
                <a:solidFill>
                  <a:srgbClr val="000000"/>
                </a:solidFill>
                <a:effectLst/>
                <a:latin typeface="Calibri"/>
                <a:ea typeface="Calibri" panose="020F0502020204030204"/>
                <a:cs typeface="Calibri"/>
              </a:rPr>
              <a:t>12 de diciembre de 2017</a:t>
            </a:r>
          </a:p>
        </p:txBody>
      </p:sp>
    </p:spTree>
    <p:extLst>
      <p:ext uri="{BB962C8B-B14F-4D97-AF65-F5344CB8AC3E}">
        <p14:creationId xmlns:p14="http://schemas.microsoft.com/office/powerpoint/2010/main" val="41579069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020" y="846595"/>
            <a:ext cx="12305842" cy="601140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0" name="Picture 9">
            <a:extLst>
              <a:ext uri="{FF2B5EF4-FFF2-40B4-BE49-F238E27FC236}">
                <a16:creationId xmlns:a16="http://schemas.microsoft.com/office/drawing/2014/main" id="{1B7D842D-FC64-B443-8553-775E9F0E6A9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20" y="0"/>
            <a:ext cx="12305842" cy="1939340"/>
          </a:xfrm>
          <a:prstGeom prst="rect">
            <a:avLst/>
          </a:prstGeom>
        </p:spPr>
      </p:pic>
      <p:sp>
        <p:nvSpPr>
          <p:cNvPr id="14" name="Title 1">
            <a:extLst>
              <a:ext uri="{FF2B5EF4-FFF2-40B4-BE49-F238E27FC236}">
                <a16:creationId xmlns:a16="http://schemas.microsoft.com/office/drawing/2014/main" id="{CC7E9D7F-FCAB-DD44-9913-A13AEE147106}"/>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B918523A-5B65-4E30-BC6E-2955FDD34AAB}"/>
              </a:ext>
            </a:extLst>
          </p:cNvPr>
          <p:cNvSpPr txBox="1"/>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s-US" sz="3600" b="1"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3322600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144379" y="492339"/>
            <a:ext cx="4742163"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784" y="867502"/>
            <a:ext cx="7594216" cy="5990498"/>
          </a:xfrm>
          <a:prstGeom prst="rect">
            <a:avLst/>
          </a:prstGeom>
        </p:spPr>
      </p:pic>
      <p:pic>
        <p:nvPicPr>
          <p:cNvPr id="17" name="Picture 16">
            <a:extLst>
              <a:ext uri="{FF2B5EF4-FFF2-40B4-BE49-F238E27FC236}">
                <a16:creationId xmlns:a16="http://schemas.microsoft.com/office/drawing/2014/main" id="{C58B3E14-2B43-3D4F-9485-61F0C12D15B1}"/>
              </a:ext>
            </a:extLst>
          </p:cNvPr>
          <p:cNvPicPr>
            <a:picLocks noChangeAspect="1"/>
          </p:cNvPicPr>
          <p:nvPr userDrawn="1"/>
        </p:nvPicPr>
        <p:blipFill>
          <a:blip r:embed="rId3">
            <a:extLst>
              <a:ext uri="{28A0092B-C50C-407E-A947-70E740481C1C}">
                <a14:useLocalDpi xmlns:a14="http://schemas.microsoft.com/office/drawing/2010/main"/>
              </a:ext>
            </a:extLst>
          </a:blip>
          <a:srcRect r="-1729"/>
          <a:stretch>
            <a:fillRect/>
          </a:stretch>
        </p:blipFill>
        <p:spPr>
          <a:xfrm>
            <a:off x="-144379" y="0"/>
            <a:ext cx="12549781" cy="1939340"/>
          </a:xfrm>
          <a:prstGeom prst="rect">
            <a:avLst/>
          </a:prstGeom>
        </p:spPr>
      </p:pic>
      <p:sp>
        <p:nvSpPr>
          <p:cNvPr id="18" name="Title 1">
            <a:extLst>
              <a:ext uri="{FF2B5EF4-FFF2-40B4-BE49-F238E27FC236}">
                <a16:creationId xmlns:a16="http://schemas.microsoft.com/office/drawing/2014/main" id="{E9E8AA7D-7912-794C-BE57-FF390AA32183}"/>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4" name="Rectangle 3">
            <a:extLst>
              <a:ext uri="{FF2B5EF4-FFF2-40B4-BE49-F238E27FC236}">
                <a16:creationId xmlns:a16="http://schemas.microsoft.com/office/drawing/2014/main" id="{E628CF9A-92B4-4349-B037-0973093CC617}"/>
              </a:ext>
            </a:extLst>
          </p:cNvPr>
          <p:cNvSpPr/>
          <p:nvPr userDrawn="1"/>
        </p:nvSpPr>
        <p:spPr>
          <a:xfrm>
            <a:off x="433137" y="3142548"/>
            <a:ext cx="3689684" cy="2773680"/>
          </a:xfrm>
          <a:prstGeom prst="rect">
            <a:avLst/>
          </a:prstGeom>
        </p:spPr>
        <p:txBody>
          <a:bodyPr wrap="square">
            <a:spAutoFit/>
          </a:bodyPr>
          <a:lstStyle/>
          <a:p>
            <a:pPr algn="ctr"/>
            <a:r>
              <a:rPr lang="es-US" sz="4400" b="0" i="0" strike="noStrike" cap="none" spc="0" baseline="0">
                <a:solidFill>
                  <a:srgbClr val="FFFFFF"/>
                </a:solidFill>
                <a:effectLst/>
                <a:latin typeface="Calibri"/>
                <a:ea typeface="Calibri" panose="020F0502020204030204"/>
                <a:cs typeface="Calibri"/>
              </a:rPr>
              <a:t>Haga clic para modificar el estilo de título del patrón</a:t>
            </a:r>
          </a:p>
        </p:txBody>
      </p:sp>
      <p:sp>
        <p:nvSpPr>
          <p:cNvPr id="9" name="Title 5">
            <a:extLst>
              <a:ext uri="{FF2B5EF4-FFF2-40B4-BE49-F238E27FC236}">
                <a16:creationId xmlns:a16="http://schemas.microsoft.com/office/drawing/2014/main" id="{4F212822-30C7-4DD6-8F29-730F317D36EB}"/>
              </a:ext>
            </a:extLst>
          </p:cNvPr>
          <p:cNvSpPr>
            <a:spLocks noGrp="1"/>
          </p:cNvSpPr>
          <p:nvPr>
            <p:ph type="title"/>
          </p:nvPr>
        </p:nvSpPr>
        <p:spPr>
          <a:xfrm>
            <a:off x="433137" y="0"/>
            <a:ext cx="8284143" cy="1325563"/>
          </a:xfrm>
        </p:spPr>
        <p:txBody>
          <a:bodyP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1483783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01055"/>
            <a:ext cx="12269119" cy="8179413"/>
          </a:xfrm>
          <a:prstGeom prst="rect">
            <a:avLst/>
          </a:prstGeom>
        </p:spPr>
      </p:pic>
      <p:pic>
        <p:nvPicPr>
          <p:cNvPr id="19" name="Picture 18">
            <a:extLst>
              <a:ext uri="{FF2B5EF4-FFF2-40B4-BE49-F238E27FC236}">
                <a16:creationId xmlns:a16="http://schemas.microsoft.com/office/drawing/2014/main" id="{C6E04B6E-4756-C345-BC18-2E2F258D245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20" name="Title 5">
            <a:extLst>
              <a:ext uri="{FF2B5EF4-FFF2-40B4-BE49-F238E27FC236}">
                <a16:creationId xmlns:a16="http://schemas.microsoft.com/office/drawing/2014/main" id="{DCA9863C-9E58-9741-BFBE-475E5F00E239}"/>
              </a:ext>
            </a:extLst>
          </p:cNvPr>
          <p:cNvSpPr>
            <a:spLocks noGrp="1"/>
          </p:cNvSpPr>
          <p:nvPr>
            <p:ph type="ctrTitle"/>
          </p:nvPr>
        </p:nvSpPr>
        <p:spPr>
          <a:xfrm>
            <a:off x="1774167" y="5900467"/>
            <a:ext cx="7246848"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21" name="Rounded Rectangle 20">
            <a:extLst>
              <a:ext uri="{FF2B5EF4-FFF2-40B4-BE49-F238E27FC236}">
                <a16:creationId xmlns:a16="http://schemas.microsoft.com/office/drawing/2014/main" id="{296E282E-3E50-F140-8B2B-44A34FD0989B}"/>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E489D7F-0D41-3C48-8005-7DDA93580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23" name="Title 1">
            <a:extLst>
              <a:ext uri="{FF2B5EF4-FFF2-40B4-BE49-F238E27FC236}">
                <a16:creationId xmlns:a16="http://schemas.microsoft.com/office/drawing/2014/main" id="{B1D01E32-D6E1-A04C-BEB6-BD35413B50CB}"/>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24" name="Straight Connector 23">
            <a:extLst>
              <a:ext uri="{FF2B5EF4-FFF2-40B4-BE49-F238E27FC236}">
                <a16:creationId xmlns:a16="http://schemas.microsoft.com/office/drawing/2014/main" id="{792FEF00-F91F-DC42-9E00-BCDEF2AF548A}"/>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228FEB02-78DB-7045-856B-6ED33CEA564B}"/>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9">
            <a:extLst>
              <a:ext uri="{FF2B5EF4-FFF2-40B4-BE49-F238E27FC236}">
                <a16:creationId xmlns:a16="http://schemas.microsoft.com/office/drawing/2014/main" id="{91F040F2-1C76-9446-9399-95CFDFED59A6}"/>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87605869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6" name="Picture 15">
            <a:extLst>
              <a:ext uri="{FF2B5EF4-FFF2-40B4-BE49-F238E27FC236}">
                <a16:creationId xmlns:a16="http://schemas.microsoft.com/office/drawing/2014/main" id="{6AF3C0A1-4881-A64C-ACB8-10B168EDA48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7" name="Title 1">
            <a:extLst>
              <a:ext uri="{FF2B5EF4-FFF2-40B4-BE49-F238E27FC236}">
                <a16:creationId xmlns:a16="http://schemas.microsoft.com/office/drawing/2014/main" id="{BAF9C9F0-F082-B84A-AFC8-568A27A6E666}"/>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84FDE8A3-4462-44D0-ACFF-840171622146}"/>
              </a:ext>
            </a:extLst>
          </p:cNvPr>
          <p:cNvSpPr txBox="1"/>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s-US" sz="3600" b="1"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26419116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a:alphaModFix amt="7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773680"/>
          </a:xfrm>
          <a:prstGeom prst="rect">
            <a:avLst/>
          </a:prstGeom>
        </p:spPr>
        <p:txBody>
          <a:bodyPr wrap="square">
            <a:spAutoFit/>
          </a:bodyPr>
          <a:lstStyle/>
          <a:p>
            <a:pPr algn="ctr"/>
            <a:r>
              <a:rPr lang="es-US" sz="4400" b="0"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3272811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73CFBB8-13FA-384D-9748-2681A6FE0B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F1725606-5FFB-D14F-A5BC-6D9C016C41A7}"/>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388FDE3C-662E-4FAA-9747-7F1B2C95A96C}"/>
              </a:ext>
            </a:extLst>
          </p:cNvPr>
          <p:cNvSpPr txBox="1"/>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s-US" sz="3600" b="1"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3534345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CDFD876-76A9-3040-B6D2-453C0C065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1832FAA0-8268-0240-9D10-1FE7ECDF3751}"/>
              </a:ext>
            </a:extLst>
          </p:cNvPr>
          <p:cNvSpPr txBox="1"/>
          <p:nvPr userDrawn="1"/>
        </p:nvSpPr>
        <p:spPr>
          <a:xfrm>
            <a:off x="8806497" y="-30351"/>
            <a:ext cx="2654369" cy="1004201"/>
          </a:xfrm>
          <a:custGeom>
            <a:avLst/>
            <a:gdLst>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C6EF0D9C-3E8A-4E8C-86A0-6031A03BB806}"/>
              </a:ext>
            </a:extLst>
          </p:cNvPr>
          <p:cNvSpPr txBox="1"/>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s-US" sz="3600" b="1" i="0" strike="noStrike" cap="none" spc="0" baseline="0">
                <a:solidFill>
                  <a:srgbClr val="FFFFFF"/>
                </a:solidFill>
                <a:effectLst/>
                <a:latin typeface="Calibri"/>
                <a:ea typeface="Calibri" panose="020F0502020204030204"/>
                <a:cs typeface="Calibri"/>
              </a:rPr>
              <a:t>Haga clic para modificar el estilo de título del patrón</a:t>
            </a:r>
          </a:p>
        </p:txBody>
      </p:sp>
    </p:spTree>
    <p:extLst>
      <p:ext uri="{BB962C8B-B14F-4D97-AF65-F5344CB8AC3E}">
        <p14:creationId xmlns:p14="http://schemas.microsoft.com/office/powerpoint/2010/main" val="19624646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a:alphaModFix amt="7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167963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88088"/>
            <a:ext cx="135890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dirty="0">
                <a:solidFill>
                  <a:srgbClr val="000000"/>
                </a:solidFill>
                <a:effectLst/>
                <a:latin typeface="Calibri"/>
                <a:ea typeface="Calibri" panose="020F0502020204030204"/>
                <a:cs typeface="Calibri"/>
              </a:rPr>
              <a:t>12 de diciembre de 2017</a:t>
            </a:r>
          </a:p>
        </p:txBody>
      </p:sp>
    </p:spTree>
    <p:extLst>
      <p:ext uri="{BB962C8B-B14F-4D97-AF65-F5344CB8AC3E}">
        <p14:creationId xmlns:p14="http://schemas.microsoft.com/office/powerpoint/2010/main" val="396113641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622480"/>
            <a:ext cx="12305842" cy="243025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7677732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622480"/>
            <a:ext cx="12305842" cy="243025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129321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445" y="0"/>
            <a:ext cx="12396889" cy="1807779"/>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67991"/>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390703176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723" y="9980"/>
            <a:ext cx="12305842" cy="1896884"/>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45020"/>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1333095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000" b="0" i="0" strike="noStrike" cap="none" spc="0" baseline="0">
                <a:solidFill>
                  <a:srgbClr val="000000"/>
                </a:solidFill>
                <a:effectLst/>
                <a:latin typeface="Calibri"/>
                <a:ea typeface="Calibri" panose="020F0502020204030204"/>
                <a:cs typeface="Calibri"/>
              </a:rPr>
              <a:t>© LENA</a:t>
            </a:r>
          </a:p>
        </p:txBody>
      </p:sp>
      <p:pic>
        <p:nvPicPr>
          <p:cNvPr id="12" name="Picture 11">
            <a:extLst>
              <a:ext uri="{FF2B5EF4-FFF2-40B4-BE49-F238E27FC236}">
                <a16:creationId xmlns:a16="http://schemas.microsoft.com/office/drawing/2014/main" id="{011428CD-D464-034F-ABDB-51EFF147CB31}"/>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3" name="Rectangle 6">
            <a:extLst>
              <a:ext uri="{FF2B5EF4-FFF2-40B4-BE49-F238E27FC236}">
                <a16:creationId xmlns:a16="http://schemas.microsoft.com/office/drawing/2014/main" id="{F1708128-AD79-4B43-B71B-23E425A3398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496A72F-6D59-E04F-A0E8-24D41FD0346B}"/>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ECF436B7-D6BD-4F46-BBD8-770D609B4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81401194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09712"/>
            <a:ext cx="12269119" cy="6614562"/>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723" y="0"/>
            <a:ext cx="12305842" cy="1818290"/>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6917972" y="367991"/>
            <a:ext cx="5013832"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05521678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0"/>
            <a:ext cx="12334608" cy="180777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7457569" y="367991"/>
            <a:ext cx="4474235"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42453151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893" y="1230263"/>
            <a:ext cx="12256055" cy="5627738"/>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0"/>
            <a:ext cx="12305842" cy="180777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698067" y="367991"/>
            <a:ext cx="5233737"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4903273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0"/>
            <a:ext cx="12305842" cy="180777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483011" y="367991"/>
            <a:ext cx="5448793"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89928081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86" y="-622480"/>
            <a:ext cx="12305842" cy="2430259"/>
          </a:xfrm>
          <a:prstGeom prst="rect">
            <a:avLst/>
          </a:prstGeom>
        </p:spPr>
      </p:pic>
      <p:sp>
        <p:nvSpPr>
          <p:cNvPr id="12" name="Title 1"/>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6666636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43438"/>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97395763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93899532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724" y="-622480"/>
            <a:ext cx="12396889" cy="2430259"/>
          </a:xfrm>
          <a:prstGeom prst="rect">
            <a:avLst/>
          </a:prstGeom>
        </p:spPr>
      </p:pic>
      <p:sp>
        <p:nvSpPr>
          <p:cNvPr id="16" name="Title 1">
            <a:extLst>
              <a:ext uri="{FF2B5EF4-FFF2-40B4-BE49-F238E27FC236}">
                <a16:creationId xmlns:a16="http://schemas.microsoft.com/office/drawing/2014/main" id="{389F4451-3296-EB4C-BB94-19F01BFCE099}"/>
              </a:ext>
            </a:extLst>
          </p:cNvPr>
          <p:cNvSpPr txBox="1"/>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8141978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6" name="Footer Placeholder 4">
            <a:extLst>
              <a:ext uri="{FF2B5EF4-FFF2-40B4-BE49-F238E27FC236}">
                <a16:creationId xmlns:a16="http://schemas.microsoft.com/office/drawing/2014/main" id="{3EDD35B9-549E-4C7B-973D-914947369F46}"/>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505050"/>
                </a:solidFill>
                <a:effectLst/>
                <a:latin typeface="Calibri"/>
                <a:ea typeface="Calibri" panose="020F0502020204030204"/>
                <a:cs typeface="Calibri"/>
              </a:rPr>
              <a:t>© LENA</a:t>
            </a:r>
          </a:p>
        </p:txBody>
      </p:sp>
      <p:pic>
        <p:nvPicPr>
          <p:cNvPr id="12" name="Picture 11">
            <a:extLst>
              <a:ext uri="{FF2B5EF4-FFF2-40B4-BE49-F238E27FC236}">
                <a16:creationId xmlns:a16="http://schemas.microsoft.com/office/drawing/2014/main" id="{0337B382-9574-9946-B21D-9F14AAC9E625}"/>
              </a:ext>
            </a:extLst>
          </p:cNvPr>
          <p:cNvPicPr>
            <a:picLocks noChangeAspect="1"/>
          </p:cNvPicPr>
          <p:nvPr userDrawn="1"/>
        </p:nvPicPr>
        <p:blipFill>
          <a:blip r:embed="rId3">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pic>
        <p:nvPicPr>
          <p:cNvPr id="22" name="Picture 21">
            <a:extLst>
              <a:ext uri="{FF2B5EF4-FFF2-40B4-BE49-F238E27FC236}">
                <a16:creationId xmlns:a16="http://schemas.microsoft.com/office/drawing/2014/main" id="{6CF2C8B0-F30C-C34C-A7EF-125E5E451C1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3" name="Picture 22">
            <a:extLst>
              <a:ext uri="{FF2B5EF4-FFF2-40B4-BE49-F238E27FC236}">
                <a16:creationId xmlns:a16="http://schemas.microsoft.com/office/drawing/2014/main" id="{BFBDB8F5-E5C5-B543-A245-39782F2B4BAA}"/>
              </a:ext>
            </a:extLst>
          </p:cNvPr>
          <p:cNvPicPr>
            <a:picLocks noChangeAspect="1"/>
          </p:cNvPicPr>
          <p:nvPr userDrawn="1"/>
        </p:nvPicPr>
        <p:blipFill>
          <a:blip r:embed="rId3">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297187534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505050"/>
                </a:solidFill>
                <a:effectLst/>
                <a:latin typeface="Calibri"/>
                <a:ea typeface="Calibri" panose="020F0502020204030204"/>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505050"/>
                </a:solidFill>
                <a:effectLst/>
                <a:latin typeface="Calibri"/>
                <a:ea typeface="Calibri" panose="020F0502020204030204"/>
                <a:cs typeface="Calibri"/>
              </a:rPr>
              <a:t>9 de enero de 2018</a:t>
            </a:r>
          </a:p>
        </p:txBody>
      </p:sp>
      <p:pic>
        <p:nvPicPr>
          <p:cNvPr id="21" name="Picture 20">
            <a:extLst>
              <a:ext uri="{FF2B5EF4-FFF2-40B4-BE49-F238E27FC236}">
                <a16:creationId xmlns:a16="http://schemas.microsoft.com/office/drawing/2014/main" id="{922E4B85-5944-1B4D-A0C9-E27A6DCFB89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2" name="Picture 21">
            <a:extLst>
              <a:ext uri="{FF2B5EF4-FFF2-40B4-BE49-F238E27FC236}">
                <a16:creationId xmlns:a16="http://schemas.microsoft.com/office/drawing/2014/main" id="{331BC970-4571-4447-B048-E695170524BC}"/>
              </a:ext>
            </a:extLst>
          </p:cNvPr>
          <p:cNvPicPr>
            <a:picLocks noChangeAspect="1"/>
          </p:cNvPicPr>
          <p:nvPr userDrawn="1"/>
        </p:nvPicPr>
        <p:blipFill>
          <a:blip r:embed="rId4">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30929718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28C220A-73A5-1544-B3BF-B0936771DD0F}"/>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5" name="Rectangle 6">
            <a:extLst>
              <a:ext uri="{FF2B5EF4-FFF2-40B4-BE49-F238E27FC236}">
                <a16:creationId xmlns:a16="http://schemas.microsoft.com/office/drawing/2014/main" id="{E97BD535-1D74-264C-B2BE-8D7748E3E16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D0D6FBA-EDE5-1F45-9C80-2B56A47D2AA4}"/>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90DA0DD8-C40E-6248-ACB4-C23A0F8314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241523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48028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4992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729396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13294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336960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33348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2593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784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722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88088"/>
            <a:ext cx="1587500" cy="225369"/>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dirty="0">
                <a:solidFill>
                  <a:srgbClr val="505050"/>
                </a:solidFill>
                <a:effectLst/>
                <a:latin typeface="Calibri"/>
                <a:ea typeface="Calibri" panose="020F0502020204030204"/>
                <a:cs typeface="Calibri"/>
              </a:rPr>
              <a:t>12 de diciembre de 2017</a:t>
            </a:r>
          </a:p>
        </p:txBody>
      </p:sp>
    </p:spTree>
    <p:extLst>
      <p:ext uri="{BB962C8B-B14F-4D97-AF65-F5344CB8AC3E}">
        <p14:creationId xmlns:p14="http://schemas.microsoft.com/office/powerpoint/2010/main" val="3940656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8622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352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76520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8.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theme" Target="../theme/theme2.xml"/><Relationship Id="rId30"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image" Target="../media/image9.png"/><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image" Target="../media/image26.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2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5CE880D-23A0-45F3-BCE8-7BDBBD2A0841}"/>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16" name="Footer Placeholder 4">
            <a:extLst>
              <a:ext uri="{FF2B5EF4-FFF2-40B4-BE49-F238E27FC236}">
                <a16:creationId xmlns:a16="http://schemas.microsoft.com/office/drawing/2014/main" id="{B95A4228-F98E-44A0-A60B-A790B5081F51}"/>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1">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a:blip r:embed="rId22">
            <a:extLst>
              <a:ext uri="{28A0092B-C50C-407E-A947-70E740481C1C}">
                <a14:useLocalDpi xmlns:a14="http://schemas.microsoft.com/office/drawing/2010/main" val="0"/>
              </a:ext>
            </a:extLst>
          </a:blip>
          <a:srcRect l="9451" r="9451"/>
          <a:stretch>
            <a:fillRect/>
          </a:stretch>
        </p:blipFill>
        <p:spPr>
          <a:xfrm>
            <a:off x="0" y="-14506"/>
            <a:ext cx="12175067" cy="954401"/>
          </a:xfrm>
          <a:prstGeom prst="rect">
            <a:avLst/>
          </a:prstGeom>
        </p:spPr>
      </p:pic>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D1F62FA-4573-B24C-A4D0-A647654DA6F4}"/>
              </a:ext>
            </a:extLst>
          </p:cNvPr>
          <p:cNvCxnSpPr/>
          <p:nvPr userDrawn="1"/>
        </p:nvCxnSpPr>
        <p:spPr>
          <a:xfrm>
            <a:off x="0" y="938307"/>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275290BF-DD4A-DB4E-BA52-B29E2503EBE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708485" y="350493"/>
            <a:ext cx="1174481" cy="266279"/>
          </a:xfrm>
          <a:prstGeom prst="rect">
            <a:avLst/>
          </a:prstGeom>
          <a:effectLst/>
        </p:spPr>
      </p:pic>
    </p:spTree>
    <p:extLst>
      <p:ext uri="{BB962C8B-B14F-4D97-AF65-F5344CB8AC3E}">
        <p14:creationId xmlns:p14="http://schemas.microsoft.com/office/powerpoint/2010/main" val="413293271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transition/>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14506"/>
            <a:ext cx="12175067" cy="954401"/>
          </a:xfrm>
          <a:prstGeom prst="rect">
            <a:avLst/>
          </a:prstGeom>
        </p:spPr>
      </p:pic>
      <p:sp>
        <p:nvSpPr>
          <p:cNvPr id="2" name="Title Placeholder 1"/>
          <p:cNvSpPr>
            <a:spLocks noGrp="1"/>
          </p:cNvSpPr>
          <p:nvPr>
            <p:ph type="title"/>
          </p:nvPr>
        </p:nvSpPr>
        <p:spPr>
          <a:xfrm>
            <a:off x="838200" y="880595"/>
            <a:ext cx="10515600" cy="8100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65CE880D-23A0-45F3-BCE8-7BDBBD2A0841}"/>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panose="020F0502020204030204"/>
                <a:cs typeface="Calibri"/>
              </a:rPr>
              <a:t>9 de enero de 2018</a:t>
            </a:r>
          </a:p>
        </p:txBody>
      </p:sp>
      <p:sp>
        <p:nvSpPr>
          <p:cNvPr id="16" name="Footer Placeholder 4">
            <a:extLst>
              <a:ext uri="{FF2B5EF4-FFF2-40B4-BE49-F238E27FC236}">
                <a16:creationId xmlns:a16="http://schemas.microsoft.com/office/drawing/2014/main" id="{B95A4228-F98E-44A0-A60B-A790B5081F51}"/>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panose="020F0502020204030204"/>
                <a:cs typeface="Calibri"/>
              </a:rPr>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9">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C1347E-4A53-DC46-826B-367E6201FDE7}"/>
              </a:ext>
            </a:extLst>
          </p:cNvPr>
          <p:cNvSpPr/>
          <p:nvPr userDrawn="1"/>
        </p:nvSpPr>
        <p:spPr>
          <a:xfrm>
            <a:off x="10710705" y="289886"/>
            <a:ext cx="1286189" cy="359168"/>
          </a:xfrm>
          <a:prstGeom prst="rect">
            <a:avLst/>
          </a:prstGeom>
          <a:blipFill dpi="0" rotWithShape="1">
            <a:blip r:embed="rId30">
              <a:alphaModFix amt="7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4843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56" r:id="rId8"/>
    <p:sldLayoutId id="2147483745" r:id="rId9"/>
    <p:sldLayoutId id="2147483746" r:id="rId10"/>
    <p:sldLayoutId id="2147483747" r:id="rId11"/>
    <p:sldLayoutId id="2147483749" r:id="rId12"/>
    <p:sldLayoutId id="2147483750" r:id="rId13"/>
    <p:sldLayoutId id="2147483751" r:id="rId14"/>
    <p:sldLayoutId id="2147483752" r:id="rId15"/>
    <p:sldLayoutId id="2147483753" r:id="rId16"/>
    <p:sldLayoutId id="2147483754" r:id="rId17"/>
    <p:sldLayoutId id="2147483755" r:id="rId18"/>
    <p:sldLayoutId id="2147483719" r:id="rId19"/>
    <p:sldLayoutId id="2147483720" r:id="rId20"/>
    <p:sldLayoutId id="2147483721" r:id="rId21"/>
    <p:sldLayoutId id="2147483722" r:id="rId22"/>
    <p:sldLayoutId id="2147483723" r:id="rId23"/>
    <p:sldLayoutId id="2147483724" r:id="rId24"/>
    <p:sldLayoutId id="2147483726" r:id="rId25"/>
    <p:sldLayoutId id="2147483736" r:id="rId26"/>
  </p:sldLayoutIdLst>
  <p:transition/>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0224347" y="3"/>
            <a:ext cx="1950720" cy="469467"/>
          </a:xfrm>
          <a:prstGeom prst="rect">
            <a:avLst/>
          </a:prstGeom>
          <a:blipFill dpi="0" rotWithShape="1">
            <a:blip r:embed="rId26">
              <a:alphaModFix amt="43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65CE880D-23A0-45F3-BCE8-7BDBBD2A0841}"/>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505050"/>
                </a:solidFill>
                <a:effectLst/>
                <a:latin typeface="Calibri"/>
                <a:ea typeface="Calibri" panose="020F0502020204030204"/>
                <a:cs typeface="Calibri"/>
              </a:rPr>
              <a:t>9 de enero de 2018</a:t>
            </a:r>
          </a:p>
        </p:txBody>
      </p:sp>
      <p:sp>
        <p:nvSpPr>
          <p:cNvPr id="16" name="Footer Placeholder 4">
            <a:extLst>
              <a:ext uri="{FF2B5EF4-FFF2-40B4-BE49-F238E27FC236}">
                <a16:creationId xmlns:a16="http://schemas.microsoft.com/office/drawing/2014/main" id="{B95A4228-F98E-44A0-A60B-A790B5081F51}"/>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505050"/>
                </a:solidFill>
                <a:effectLst/>
                <a:latin typeface="Calibri"/>
                <a:ea typeface="Calibri" panose="020F0502020204030204"/>
                <a:cs typeface="Calibri"/>
              </a:rPr>
              <a:t>© LENA</a:t>
            </a:r>
          </a:p>
        </p:txBody>
      </p:sp>
      <p:pic>
        <p:nvPicPr>
          <p:cNvPr id="13" name="Picture 12">
            <a:extLst>
              <a:ext uri="{FF2B5EF4-FFF2-40B4-BE49-F238E27FC236}">
                <a16:creationId xmlns:a16="http://schemas.microsoft.com/office/drawing/2014/main" id="{213FF7F6-5100-724F-845B-47EE29403405}"/>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47146" y="-451692"/>
            <a:ext cx="12282160" cy="921162"/>
          </a:xfrm>
          <a:prstGeom prst="rect">
            <a:avLst/>
          </a:prstGeom>
        </p:spPr>
      </p:pic>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28">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spTree>
    <p:extLst>
      <p:ext uri="{BB962C8B-B14F-4D97-AF65-F5344CB8AC3E}">
        <p14:creationId xmlns:p14="http://schemas.microsoft.com/office/powerpoint/2010/main" val="3757825961"/>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705" r:id="rId3"/>
    <p:sldLayoutId id="2147483704" r:id="rId4"/>
    <p:sldLayoutId id="2147483703" r:id="rId5"/>
    <p:sldLayoutId id="2147483702" r:id="rId6"/>
    <p:sldLayoutId id="2147483701" r:id="rId7"/>
    <p:sldLayoutId id="2147483700" r:id="rId8"/>
    <p:sldLayoutId id="2147483697" r:id="rId9"/>
    <p:sldLayoutId id="2147483693" r:id="rId10"/>
    <p:sldLayoutId id="2147483698" r:id="rId11"/>
    <p:sldLayoutId id="2147483696"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94" r:id="rId23"/>
    <p:sldLayoutId id="2147483695" r:id="rId24"/>
  </p:sldLayoutIdLst>
  <p:transition/>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hyperlink" Target="http://videos.lena.org/videos/d49ddfb21d15eac75c/what-teachers-are-saying-about-lena-grow" TargetMode="External"/><Relationship Id="rId4" Type="http://schemas.openxmlformats.org/officeDocument/2006/relationships/notesSlide" Target="../notesSlides/notesSlide6.xml"/><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4.xml"/><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5.xml"/><Relationship Id="rId5" Type="http://schemas.openxmlformats.org/officeDocument/2006/relationships/tags" Target="../tags/tag6.xml"/><Relationship Id="rId4"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12.xml"/><Relationship Id="rId7"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21.xml"/><Relationship Id="rId7" Type="http://schemas.openxmlformats.org/officeDocument/2006/relationships/notesSlide" Target="../notesSlides/notesSlide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5.xml"/><Relationship Id="rId5" Type="http://schemas.openxmlformats.org/officeDocument/2006/relationships/tags" Target="../tags/tag23.xml"/><Relationship Id="rId10" Type="http://schemas.openxmlformats.org/officeDocument/2006/relationships/image" Target="../media/image53.png"/><Relationship Id="rId4" Type="http://schemas.openxmlformats.org/officeDocument/2006/relationships/tags" Target="../tags/tag22.xm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57BC7-53F5-B486-705F-550D3B828F15}"/>
              </a:ext>
            </a:extLst>
          </p:cNvPr>
          <p:cNvSpPr>
            <a:spLocks noGrp="1"/>
          </p:cNvSpPr>
          <p:nvPr>
            <p:ph sz="quarter" idx="10"/>
          </p:nvPr>
        </p:nvSpPr>
        <p:spPr/>
        <p:txBody>
          <a:bodyPr>
            <a:noAutofit/>
          </a:bodyPr>
          <a:lstStyle/>
          <a:p>
            <a:r>
              <a:rPr lang="es-US" sz="5400" b="1" i="0" strike="noStrike" cap="none" spc="0" baseline="0" dirty="0">
                <a:solidFill>
                  <a:srgbClr val="7F3F98"/>
                </a:solidFill>
                <a:effectLst/>
                <a:latin typeface="Calibri body"/>
                <a:ea typeface="Calibri body"/>
                <a:cs typeface="Calibri body"/>
              </a:rPr>
              <a:t>Familias: ¡Bienvenidos a </a:t>
            </a:r>
            <a:br>
              <a:rPr lang="es-US" sz="5400" b="1" i="0" strike="noStrike" cap="none" spc="0" baseline="0" dirty="0">
                <a:solidFill>
                  <a:srgbClr val="7F3F98"/>
                </a:solidFill>
                <a:effectLst/>
                <a:latin typeface="Calibri body"/>
                <a:ea typeface="Calibri body"/>
                <a:cs typeface="Calibri body"/>
              </a:rPr>
            </a:br>
            <a:r>
              <a:rPr lang="es-US" sz="5400" b="1" i="0" strike="noStrike" cap="none" spc="0" baseline="0" dirty="0">
                <a:solidFill>
                  <a:srgbClr val="7F3F98"/>
                </a:solidFill>
                <a:effectLst/>
                <a:latin typeface="Calibri body"/>
                <a:ea typeface="Calibri body"/>
                <a:cs typeface="Calibri body"/>
              </a:rPr>
              <a:t>LENA </a:t>
            </a:r>
            <a:r>
              <a:rPr lang="es-US" sz="5400" b="1" i="0" strike="noStrike" cap="none" spc="0" baseline="0" dirty="0" err="1">
                <a:solidFill>
                  <a:srgbClr val="7F3F98"/>
                </a:solidFill>
                <a:effectLst/>
                <a:latin typeface="Calibri body"/>
                <a:ea typeface="Calibri body"/>
                <a:cs typeface="Calibri body"/>
              </a:rPr>
              <a:t>Grow</a:t>
            </a:r>
            <a:r>
              <a:rPr lang="es-US" sz="5400" b="1" i="0" strike="noStrike" cap="none" spc="0" baseline="0" dirty="0">
                <a:solidFill>
                  <a:srgbClr val="7F3F98"/>
                </a:solidFill>
                <a:effectLst/>
                <a:latin typeface="Calibri body"/>
                <a:ea typeface="Calibri body"/>
                <a:cs typeface="Calibri body"/>
              </a:rPr>
              <a:t>!</a:t>
            </a:r>
          </a:p>
        </p:txBody>
      </p:sp>
    </p:spTree>
    <p:extLst>
      <p:ext uri="{BB962C8B-B14F-4D97-AF65-F5344CB8AC3E}">
        <p14:creationId xmlns:p14="http://schemas.microsoft.com/office/powerpoint/2010/main" val="807175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s-US" sz="4400" b="1" i="0" strike="noStrike" cap="none" spc="0" baseline="0" dirty="0">
                <a:solidFill>
                  <a:srgbClr val="000000"/>
                </a:solidFill>
                <a:effectLst/>
                <a:latin typeface="Calibri"/>
                <a:ea typeface="Calibri" panose="020F0502020204030204"/>
                <a:cs typeface="Calibri"/>
              </a:rPr>
              <a:t>¿Qué es LENA </a:t>
            </a:r>
            <a:r>
              <a:rPr lang="es-US" sz="4400" b="1" i="0" strike="noStrike" cap="none" spc="0" baseline="0" dirty="0" err="1">
                <a:solidFill>
                  <a:srgbClr val="000000"/>
                </a:solidFill>
                <a:effectLst/>
                <a:latin typeface="Calibri"/>
                <a:ea typeface="Calibri" panose="020F0502020204030204"/>
                <a:cs typeface="Calibri"/>
              </a:rPr>
              <a:t>Grow</a:t>
            </a:r>
            <a:r>
              <a:rPr lang="es-US" sz="4400" b="1" i="0" strike="noStrike" cap="none" spc="0" baseline="0" dirty="0">
                <a:solidFill>
                  <a:srgbClr val="000000"/>
                </a:solidFill>
                <a:effectLst/>
                <a:latin typeface="Calibri"/>
                <a:ea typeface="Calibri" panose="020F0502020204030204"/>
                <a:cs typeface="Calibri"/>
              </a:rPr>
              <a:t>?</a:t>
            </a:r>
          </a:p>
        </p:txBody>
      </p:sp>
      <p:sp>
        <p:nvSpPr>
          <p:cNvPr id="5" name="Rectangle 4">
            <a:extLst>
              <a:ext uri="{FF2B5EF4-FFF2-40B4-BE49-F238E27FC236}">
                <a16:creationId xmlns:a16="http://schemas.microsoft.com/office/drawing/2014/main" id="{5C737DCD-63CB-2D4B-B4D5-3C808D075459}"/>
              </a:ext>
            </a:extLst>
          </p:cNvPr>
          <p:cNvSpPr/>
          <p:nvPr/>
        </p:nvSpPr>
        <p:spPr>
          <a:xfrm>
            <a:off x="5155474" y="4229921"/>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B743F4-9745-433F-AD00-403264C9A80F}"/>
              </a:ext>
            </a:extLst>
          </p:cNvPr>
          <p:cNvGrpSpPr/>
          <p:nvPr/>
        </p:nvGrpSpPr>
        <p:grpSpPr>
          <a:xfrm>
            <a:off x="2782215" y="1487901"/>
            <a:ext cx="6627571" cy="4857139"/>
            <a:chOff x="2782215" y="1487901"/>
            <a:chExt cx="6627571" cy="4857139"/>
          </a:xfrm>
        </p:grpSpPr>
        <p:pic>
          <p:nvPicPr>
            <p:cNvPr id="7" name="Picture 6" descr="A person and a child playing with a frisbee&#10;&#10;Description automatically generated with low confidence">
              <a:extLst>
                <a:ext uri="{FF2B5EF4-FFF2-40B4-BE49-F238E27FC236}">
                  <a16:creationId xmlns:a16="http://schemas.microsoft.com/office/drawing/2014/main" id="{B6BC41F9-5ED8-485F-9C20-D0C7FCCE55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2215" y="1487901"/>
              <a:ext cx="6627571" cy="4857139"/>
            </a:xfrm>
            <a:prstGeom prst="rect">
              <a:avLst/>
            </a:prstGeom>
            <a:ln>
              <a:solidFill>
                <a:schemeClr val="bg1">
                  <a:lumMod val="75000"/>
                </a:schemeClr>
              </a:solidFill>
            </a:ln>
            <a:effectLst>
              <a:outerShdw blurRad="63500" sx="102000" sy="102000" algn="ctr" rotWithShape="0">
                <a:prstClr val="black">
                  <a:alpha val="40000"/>
                </a:prstClr>
              </a:outerShdw>
            </a:effectLst>
          </p:spPr>
        </p:pic>
        <p:grpSp>
          <p:nvGrpSpPr>
            <p:cNvPr id="113" name="Group 112">
              <a:extLst>
                <a:ext uri="{FF2B5EF4-FFF2-40B4-BE49-F238E27FC236}">
                  <a16:creationId xmlns:a16="http://schemas.microsoft.com/office/drawing/2014/main" id="{812CA50A-5B00-4FFF-A3FE-A7E891C9314C}"/>
                </a:ext>
              </a:extLst>
            </p:cNvPr>
            <p:cNvGrpSpPr/>
            <p:nvPr/>
          </p:nvGrpSpPr>
          <p:grpSpPr>
            <a:xfrm rot="20106648">
              <a:off x="6263471" y="3220664"/>
              <a:ext cx="911342" cy="615740"/>
              <a:chOff x="5133396" y="2617093"/>
              <a:chExt cx="1551417" cy="1554480"/>
            </a:xfrm>
            <a:effectLst>
              <a:outerShdw blurRad="50800" dist="38100" dir="2700000" algn="tl" rotWithShape="0">
                <a:prstClr val="black">
                  <a:alpha val="40000"/>
                </a:prstClr>
              </a:outerShdw>
            </a:effectLst>
          </p:grpSpPr>
          <p:cxnSp>
            <p:nvCxnSpPr>
              <p:cNvPr id="114" name="Straight Connector 113">
                <a:extLst>
                  <a:ext uri="{FF2B5EF4-FFF2-40B4-BE49-F238E27FC236}">
                    <a16:creationId xmlns:a16="http://schemas.microsoft.com/office/drawing/2014/main" id="{3D088A86-5E39-41EE-B15F-08770F36DC01}"/>
                  </a:ext>
                </a:extLst>
              </p:cNvPr>
              <p:cNvCxnSpPr/>
              <p:nvPr/>
            </p:nvCxnSpPr>
            <p:spPr>
              <a:xfrm flipH="1">
                <a:off x="513339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10265C-B5AA-4BD9-8299-3F0B0DAD2441}"/>
                  </a:ext>
                </a:extLst>
              </p:cNvPr>
              <p:cNvCxnSpPr/>
              <p:nvPr/>
            </p:nvCxnSpPr>
            <p:spPr>
              <a:xfrm flipH="1">
                <a:off x="516212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E11395F-BBBF-4D27-83EE-29208F88D579}"/>
                  </a:ext>
                </a:extLst>
              </p:cNvPr>
              <p:cNvCxnSpPr/>
              <p:nvPr/>
            </p:nvCxnSpPr>
            <p:spPr>
              <a:xfrm flipH="1">
                <a:off x="519085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4D19018-5A77-4186-8578-34333795B46D}"/>
                  </a:ext>
                </a:extLst>
              </p:cNvPr>
              <p:cNvCxnSpPr/>
              <p:nvPr/>
            </p:nvCxnSpPr>
            <p:spPr>
              <a:xfrm flipH="1">
                <a:off x="521958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87FAD5-0E1B-4810-8A12-87D91C3313B2}"/>
                  </a:ext>
                </a:extLst>
              </p:cNvPr>
              <p:cNvCxnSpPr/>
              <p:nvPr/>
            </p:nvCxnSpPr>
            <p:spPr>
              <a:xfrm flipH="1">
                <a:off x="524831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C0623E9-017F-4A5A-9B5D-68EA2EE24F7F}"/>
                  </a:ext>
                </a:extLst>
              </p:cNvPr>
              <p:cNvCxnSpPr/>
              <p:nvPr/>
            </p:nvCxnSpPr>
            <p:spPr>
              <a:xfrm flipH="1">
                <a:off x="527704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E1047FB-DFDC-4B7C-A9CF-2959C7BAD1BE}"/>
                  </a:ext>
                </a:extLst>
              </p:cNvPr>
              <p:cNvCxnSpPr/>
              <p:nvPr/>
            </p:nvCxnSpPr>
            <p:spPr>
              <a:xfrm flipH="1">
                <a:off x="530577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538AC41-0D17-409D-910C-646ABAB6E5FC}"/>
                  </a:ext>
                </a:extLst>
              </p:cNvPr>
              <p:cNvCxnSpPr/>
              <p:nvPr/>
            </p:nvCxnSpPr>
            <p:spPr>
              <a:xfrm flipH="1">
                <a:off x="533450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BBAB8F8-45CA-465C-846C-850463117A5F}"/>
                  </a:ext>
                </a:extLst>
              </p:cNvPr>
              <p:cNvCxnSpPr/>
              <p:nvPr/>
            </p:nvCxnSpPr>
            <p:spPr>
              <a:xfrm flipH="1">
                <a:off x="53632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D3DD919-CAEC-4043-9CF9-D0861BB22B1B}"/>
                  </a:ext>
                </a:extLst>
              </p:cNvPr>
              <p:cNvCxnSpPr/>
              <p:nvPr/>
            </p:nvCxnSpPr>
            <p:spPr>
              <a:xfrm flipH="1">
                <a:off x="539196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2DDD883-AE2E-40EC-BE7F-E432DEE1063A}"/>
                  </a:ext>
                </a:extLst>
              </p:cNvPr>
              <p:cNvCxnSpPr/>
              <p:nvPr/>
            </p:nvCxnSpPr>
            <p:spPr>
              <a:xfrm flipH="1">
                <a:off x="5420696" y="3028573"/>
                <a:ext cx="0" cy="7315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49E40DC-2826-4569-9A92-B5591DB8D27B}"/>
                  </a:ext>
                </a:extLst>
              </p:cNvPr>
              <p:cNvCxnSpPr/>
              <p:nvPr/>
            </p:nvCxnSpPr>
            <p:spPr>
              <a:xfrm flipH="1">
                <a:off x="544942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6966824-D21C-4A6D-8E3C-4905DC0B2C15}"/>
                  </a:ext>
                </a:extLst>
              </p:cNvPr>
              <p:cNvCxnSpPr/>
              <p:nvPr/>
            </p:nvCxnSpPr>
            <p:spPr>
              <a:xfrm flipH="1">
                <a:off x="547815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362176A-A17B-4219-91F5-36892172B53C}"/>
                  </a:ext>
                </a:extLst>
              </p:cNvPr>
              <p:cNvCxnSpPr/>
              <p:nvPr/>
            </p:nvCxnSpPr>
            <p:spPr>
              <a:xfrm flipH="1">
                <a:off x="55068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0B5B1F6-8325-4CC7-B847-7A7E784D10A7}"/>
                  </a:ext>
                </a:extLst>
              </p:cNvPr>
              <p:cNvCxnSpPr/>
              <p:nvPr/>
            </p:nvCxnSpPr>
            <p:spPr>
              <a:xfrm flipH="1">
                <a:off x="553561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926DDAC-D094-4E6A-87CA-23A1600CEBED}"/>
                  </a:ext>
                </a:extLst>
              </p:cNvPr>
              <p:cNvCxnSpPr/>
              <p:nvPr/>
            </p:nvCxnSpPr>
            <p:spPr>
              <a:xfrm flipH="1">
                <a:off x="556434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17A799A-A14E-4EE8-B36B-FD03823366A1}"/>
                  </a:ext>
                </a:extLst>
              </p:cNvPr>
              <p:cNvCxnSpPr/>
              <p:nvPr/>
            </p:nvCxnSpPr>
            <p:spPr>
              <a:xfrm flipH="1">
                <a:off x="559307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B9DFB2-57E1-48D2-A2A3-9165F755741F}"/>
                  </a:ext>
                </a:extLst>
              </p:cNvPr>
              <p:cNvCxnSpPr/>
              <p:nvPr/>
            </p:nvCxnSpPr>
            <p:spPr>
              <a:xfrm flipH="1">
                <a:off x="562180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CB28A0-F25E-4DB9-BFA3-C82319E54382}"/>
                  </a:ext>
                </a:extLst>
              </p:cNvPr>
              <p:cNvCxnSpPr/>
              <p:nvPr/>
            </p:nvCxnSpPr>
            <p:spPr>
              <a:xfrm flipH="1">
                <a:off x="56505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29581AF-7F68-481E-917F-9B9DEC54DC4E}"/>
                  </a:ext>
                </a:extLst>
              </p:cNvPr>
              <p:cNvCxnSpPr/>
              <p:nvPr/>
            </p:nvCxnSpPr>
            <p:spPr>
              <a:xfrm flipH="1">
                <a:off x="567926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66A42F-F2C6-4DA8-8A2F-0C03B82E15B5}"/>
                  </a:ext>
                </a:extLst>
              </p:cNvPr>
              <p:cNvCxnSpPr/>
              <p:nvPr/>
            </p:nvCxnSpPr>
            <p:spPr>
              <a:xfrm flipH="1">
                <a:off x="570799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8BD44B9-6F4A-43B6-ADA4-5BE773033227}"/>
                  </a:ext>
                </a:extLst>
              </p:cNvPr>
              <p:cNvCxnSpPr/>
              <p:nvPr/>
            </p:nvCxnSpPr>
            <p:spPr>
              <a:xfrm flipH="1">
                <a:off x="57367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B24DED6-0D03-446A-AD23-456AED6A9782}"/>
                  </a:ext>
                </a:extLst>
              </p:cNvPr>
              <p:cNvCxnSpPr/>
              <p:nvPr/>
            </p:nvCxnSpPr>
            <p:spPr>
              <a:xfrm flipH="1">
                <a:off x="576545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4EC4369-153B-4E00-8A42-8ACB38E6DA45}"/>
                  </a:ext>
                </a:extLst>
              </p:cNvPr>
              <p:cNvCxnSpPr/>
              <p:nvPr/>
            </p:nvCxnSpPr>
            <p:spPr>
              <a:xfrm flipH="1">
                <a:off x="57941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4264896-BB95-47B9-9411-408034A1E6D7}"/>
                  </a:ext>
                </a:extLst>
              </p:cNvPr>
              <p:cNvCxnSpPr/>
              <p:nvPr/>
            </p:nvCxnSpPr>
            <p:spPr>
              <a:xfrm flipH="1">
                <a:off x="582291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9C127F3-65B8-417A-BCD7-115ACB8F00FD}"/>
                  </a:ext>
                </a:extLst>
              </p:cNvPr>
              <p:cNvCxnSpPr/>
              <p:nvPr/>
            </p:nvCxnSpPr>
            <p:spPr>
              <a:xfrm flipH="1">
                <a:off x="5851646" y="2886548"/>
                <a:ext cx="0" cy="10155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4610507-948E-4EF2-AAB4-8432D861A99A}"/>
                  </a:ext>
                </a:extLst>
              </p:cNvPr>
              <p:cNvCxnSpPr/>
              <p:nvPr/>
            </p:nvCxnSpPr>
            <p:spPr>
              <a:xfrm flipH="1">
                <a:off x="588037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F055C2E-95DE-4C56-B5E7-5F6EE5AABBA4}"/>
                  </a:ext>
                </a:extLst>
              </p:cNvPr>
              <p:cNvCxnSpPr/>
              <p:nvPr/>
            </p:nvCxnSpPr>
            <p:spPr>
              <a:xfrm flipH="1">
                <a:off x="590910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8BF3340-1BA4-40A8-BED9-5A5A669CFA0F}"/>
                  </a:ext>
                </a:extLst>
              </p:cNvPr>
              <p:cNvCxnSpPr/>
              <p:nvPr/>
            </p:nvCxnSpPr>
            <p:spPr>
              <a:xfrm flipH="1">
                <a:off x="593783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D81762F-32CC-40D5-8CF1-13CB694C8D6D}"/>
                  </a:ext>
                </a:extLst>
              </p:cNvPr>
              <p:cNvCxnSpPr/>
              <p:nvPr/>
            </p:nvCxnSpPr>
            <p:spPr>
              <a:xfrm flipH="1">
                <a:off x="596656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4033985-4C86-4A4D-8440-6D646693BA35}"/>
                  </a:ext>
                </a:extLst>
              </p:cNvPr>
              <p:cNvCxnSpPr/>
              <p:nvPr/>
            </p:nvCxnSpPr>
            <p:spPr>
              <a:xfrm flipH="1">
                <a:off x="599529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2D217FC-5FEE-4D3D-B1E0-A4056A3D2394}"/>
                  </a:ext>
                </a:extLst>
              </p:cNvPr>
              <p:cNvCxnSpPr/>
              <p:nvPr/>
            </p:nvCxnSpPr>
            <p:spPr>
              <a:xfrm flipH="1">
                <a:off x="60240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A79964-D2EA-43AB-B57B-C87F8A860E10}"/>
                  </a:ext>
                </a:extLst>
              </p:cNvPr>
              <p:cNvCxnSpPr/>
              <p:nvPr/>
            </p:nvCxnSpPr>
            <p:spPr>
              <a:xfrm flipH="1">
                <a:off x="605275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91E90B6-E8F6-4B1D-B1A2-D90E081DD8DF}"/>
                  </a:ext>
                </a:extLst>
              </p:cNvPr>
              <p:cNvCxnSpPr/>
              <p:nvPr/>
            </p:nvCxnSpPr>
            <p:spPr>
              <a:xfrm flipH="1">
                <a:off x="608148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BD1393-8E21-41FA-B60D-BD393E37C752}"/>
                  </a:ext>
                </a:extLst>
              </p:cNvPr>
              <p:cNvCxnSpPr/>
              <p:nvPr/>
            </p:nvCxnSpPr>
            <p:spPr>
              <a:xfrm flipH="1">
                <a:off x="611021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F5FD6E0-529F-42C0-A289-264BABEFECB2}"/>
                  </a:ext>
                </a:extLst>
              </p:cNvPr>
              <p:cNvCxnSpPr/>
              <p:nvPr/>
            </p:nvCxnSpPr>
            <p:spPr>
              <a:xfrm flipH="1">
                <a:off x="613894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EB5F794-0188-4311-BD65-6E96E263EE21}"/>
                  </a:ext>
                </a:extLst>
              </p:cNvPr>
              <p:cNvCxnSpPr/>
              <p:nvPr/>
            </p:nvCxnSpPr>
            <p:spPr>
              <a:xfrm flipH="1">
                <a:off x="616767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5A6BB69-D3D5-4703-9210-19EB8F6F55E4}"/>
                  </a:ext>
                </a:extLst>
              </p:cNvPr>
              <p:cNvCxnSpPr/>
              <p:nvPr/>
            </p:nvCxnSpPr>
            <p:spPr>
              <a:xfrm flipH="1">
                <a:off x="619640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986B5E-D4CA-42D1-9107-D4BD454244C0}"/>
                  </a:ext>
                </a:extLst>
              </p:cNvPr>
              <p:cNvCxnSpPr/>
              <p:nvPr/>
            </p:nvCxnSpPr>
            <p:spPr>
              <a:xfrm flipH="1">
                <a:off x="622513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068B027-C9C3-400D-927E-9A8B02BA3BFA}"/>
                  </a:ext>
                </a:extLst>
              </p:cNvPr>
              <p:cNvCxnSpPr/>
              <p:nvPr/>
            </p:nvCxnSpPr>
            <p:spPr>
              <a:xfrm flipH="1">
                <a:off x="625386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BDFA6A3-3C74-46AA-A54D-C3D672DBEA15}"/>
                  </a:ext>
                </a:extLst>
              </p:cNvPr>
              <p:cNvCxnSpPr/>
              <p:nvPr/>
            </p:nvCxnSpPr>
            <p:spPr>
              <a:xfrm flipH="1">
                <a:off x="628259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5275C60-F4F8-45DC-BBC2-FE51531267E0}"/>
                  </a:ext>
                </a:extLst>
              </p:cNvPr>
              <p:cNvCxnSpPr/>
              <p:nvPr/>
            </p:nvCxnSpPr>
            <p:spPr>
              <a:xfrm flipH="1">
                <a:off x="631132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BEE4B87-A462-43CA-AF37-B98D84A4A030}"/>
                  </a:ext>
                </a:extLst>
              </p:cNvPr>
              <p:cNvCxnSpPr/>
              <p:nvPr/>
            </p:nvCxnSpPr>
            <p:spPr>
              <a:xfrm flipH="1">
                <a:off x="634005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9AB6CB3-D06B-4AD7-92CF-250DEF2CD9F3}"/>
                  </a:ext>
                </a:extLst>
              </p:cNvPr>
              <p:cNvCxnSpPr/>
              <p:nvPr/>
            </p:nvCxnSpPr>
            <p:spPr>
              <a:xfrm flipH="1">
                <a:off x="636878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B03DEC9-950E-4EFA-868A-54D2543866D6}"/>
                  </a:ext>
                </a:extLst>
              </p:cNvPr>
              <p:cNvCxnSpPr/>
              <p:nvPr/>
            </p:nvCxnSpPr>
            <p:spPr>
              <a:xfrm flipH="1">
                <a:off x="639751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309B4DE-3966-489F-B929-DA8744E56392}"/>
                  </a:ext>
                </a:extLst>
              </p:cNvPr>
              <p:cNvCxnSpPr/>
              <p:nvPr/>
            </p:nvCxnSpPr>
            <p:spPr>
              <a:xfrm flipH="1">
                <a:off x="642624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58EEF6E-044E-4958-AF2C-35E806D15F8B}"/>
                  </a:ext>
                </a:extLst>
              </p:cNvPr>
              <p:cNvCxnSpPr/>
              <p:nvPr/>
            </p:nvCxnSpPr>
            <p:spPr>
              <a:xfrm flipH="1">
                <a:off x="645497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33363FF-3687-4E4B-96D4-030133F040FB}"/>
                  </a:ext>
                </a:extLst>
              </p:cNvPr>
              <p:cNvCxnSpPr/>
              <p:nvPr/>
            </p:nvCxnSpPr>
            <p:spPr>
              <a:xfrm flipH="1">
                <a:off x="648370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91F4C6C-6075-4E27-9041-C1942F8CF67D}"/>
                  </a:ext>
                </a:extLst>
              </p:cNvPr>
              <p:cNvCxnSpPr/>
              <p:nvPr/>
            </p:nvCxnSpPr>
            <p:spPr>
              <a:xfrm flipH="1">
                <a:off x="651243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DAA99C2-AF8D-4DA3-8EAB-912936CAD710}"/>
                  </a:ext>
                </a:extLst>
              </p:cNvPr>
              <p:cNvCxnSpPr/>
              <p:nvPr/>
            </p:nvCxnSpPr>
            <p:spPr>
              <a:xfrm flipH="1">
                <a:off x="654116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223C9E-EA32-4663-8C24-5663D8F9C6FB}"/>
                  </a:ext>
                </a:extLst>
              </p:cNvPr>
              <p:cNvCxnSpPr/>
              <p:nvPr/>
            </p:nvCxnSpPr>
            <p:spPr>
              <a:xfrm flipH="1">
                <a:off x="656989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6C75497-6C2E-4CC7-B2DA-452BB21F56D2}"/>
                  </a:ext>
                </a:extLst>
              </p:cNvPr>
              <p:cNvCxnSpPr/>
              <p:nvPr/>
            </p:nvCxnSpPr>
            <p:spPr>
              <a:xfrm flipH="1">
                <a:off x="659862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C733E94-55C3-4B07-BCB6-BBBF10D82CC1}"/>
                  </a:ext>
                </a:extLst>
              </p:cNvPr>
              <p:cNvCxnSpPr/>
              <p:nvPr/>
            </p:nvCxnSpPr>
            <p:spPr>
              <a:xfrm flipH="1">
                <a:off x="662735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FCB7E2D-778F-4D90-99F2-4549D785FAA3}"/>
                  </a:ext>
                </a:extLst>
              </p:cNvPr>
              <p:cNvCxnSpPr/>
              <p:nvPr/>
            </p:nvCxnSpPr>
            <p:spPr>
              <a:xfrm flipH="1">
                <a:off x="665608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FFD4783-3B14-47B0-9F03-D2AD18366B56}"/>
                  </a:ext>
                </a:extLst>
              </p:cNvPr>
              <p:cNvCxnSpPr/>
              <p:nvPr/>
            </p:nvCxnSpPr>
            <p:spPr>
              <a:xfrm flipH="1">
                <a:off x="6684813"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9A548432-8366-452C-A147-45D430968C3B}"/>
                </a:ext>
              </a:extLst>
            </p:cNvPr>
            <p:cNvGrpSpPr/>
            <p:nvPr/>
          </p:nvGrpSpPr>
          <p:grpSpPr>
            <a:xfrm rot="9654161">
              <a:off x="5534063" y="2373556"/>
              <a:ext cx="1324225" cy="957223"/>
              <a:chOff x="3386685" y="2685350"/>
              <a:chExt cx="1416940" cy="1294518"/>
            </a:xfrm>
            <a:effectLst>
              <a:outerShdw blurRad="50800" dist="38100" dir="2700000" algn="tl" rotWithShape="0">
                <a:prstClr val="black">
                  <a:alpha val="40000"/>
                </a:prstClr>
              </a:outerShdw>
            </a:effectLst>
          </p:grpSpPr>
          <p:cxnSp>
            <p:nvCxnSpPr>
              <p:cNvPr id="244" name="Straight Connector 243">
                <a:extLst>
                  <a:ext uri="{FF2B5EF4-FFF2-40B4-BE49-F238E27FC236}">
                    <a16:creationId xmlns:a16="http://schemas.microsoft.com/office/drawing/2014/main" id="{B2221B75-89C1-4F34-B684-96327DDA0823}"/>
                  </a:ext>
                </a:extLst>
              </p:cNvPr>
              <p:cNvCxnSpPr/>
              <p:nvPr/>
            </p:nvCxnSpPr>
            <p:spPr>
              <a:xfrm flipH="1">
                <a:off x="387827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1AE7C80-1321-4E61-BD9E-52F821C5CC3E}"/>
                  </a:ext>
                </a:extLst>
              </p:cNvPr>
              <p:cNvCxnSpPr/>
              <p:nvPr/>
            </p:nvCxnSpPr>
            <p:spPr>
              <a:xfrm flipH="1">
                <a:off x="3907191"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DFE3F71-4280-40BA-BB36-832CFDBCB5BF}"/>
                  </a:ext>
                </a:extLst>
              </p:cNvPr>
              <p:cNvCxnSpPr/>
              <p:nvPr/>
            </p:nvCxnSpPr>
            <p:spPr>
              <a:xfrm flipH="1">
                <a:off x="3936108"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05433F1-F5D2-4696-8C39-D12C3ACDF2A1}"/>
                  </a:ext>
                </a:extLst>
              </p:cNvPr>
              <p:cNvCxnSpPr/>
              <p:nvPr/>
            </p:nvCxnSpPr>
            <p:spPr>
              <a:xfrm flipH="1">
                <a:off x="3965025" y="3104009"/>
                <a:ext cx="0" cy="4572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AFE1888-FC21-4071-A1BC-C09DEDC50ECF}"/>
                  </a:ext>
                </a:extLst>
              </p:cNvPr>
              <p:cNvCxnSpPr/>
              <p:nvPr/>
            </p:nvCxnSpPr>
            <p:spPr>
              <a:xfrm flipH="1">
                <a:off x="3993942"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EAB5408-D443-4C12-B3D0-3FD35CC3DFF3}"/>
                  </a:ext>
                </a:extLst>
              </p:cNvPr>
              <p:cNvCxnSpPr/>
              <p:nvPr/>
            </p:nvCxnSpPr>
            <p:spPr>
              <a:xfrm flipH="1">
                <a:off x="4022859" y="2875409"/>
                <a:ext cx="0" cy="9144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A6E09B2-37B6-4F15-93A0-3D801FC8C0A2}"/>
                  </a:ext>
                </a:extLst>
              </p:cNvPr>
              <p:cNvCxnSpPr/>
              <p:nvPr/>
            </p:nvCxnSpPr>
            <p:spPr>
              <a:xfrm flipH="1">
                <a:off x="4051776"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662EFA-019D-4274-BDDB-1226681D072F}"/>
                  </a:ext>
                </a:extLst>
              </p:cNvPr>
              <p:cNvCxnSpPr/>
              <p:nvPr/>
            </p:nvCxnSpPr>
            <p:spPr>
              <a:xfrm flipH="1">
                <a:off x="4080693" y="2685350"/>
                <a:ext cx="0" cy="12945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FF32D59-DD5F-46AB-8929-666B3ABA6716}"/>
                  </a:ext>
                </a:extLst>
              </p:cNvPr>
              <p:cNvCxnSpPr/>
              <p:nvPr/>
            </p:nvCxnSpPr>
            <p:spPr>
              <a:xfrm flipH="1">
                <a:off x="4109610" y="2921129"/>
                <a:ext cx="0" cy="8229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D08820F-8581-4C58-B1DC-B2CFBA696233}"/>
                  </a:ext>
                </a:extLst>
              </p:cNvPr>
              <p:cNvCxnSpPr/>
              <p:nvPr/>
            </p:nvCxnSpPr>
            <p:spPr>
              <a:xfrm flipH="1">
                <a:off x="4138527" y="2990150"/>
                <a:ext cx="0" cy="6849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86CA945-EB56-4E4F-B335-CA9148C0603E}"/>
                  </a:ext>
                </a:extLst>
              </p:cNvPr>
              <p:cNvCxnSpPr/>
              <p:nvPr/>
            </p:nvCxnSpPr>
            <p:spPr>
              <a:xfrm flipH="1">
                <a:off x="416744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B3D76A2-E44E-49D7-832A-E777FCD0495E}"/>
                  </a:ext>
                </a:extLst>
              </p:cNvPr>
              <p:cNvCxnSpPr/>
              <p:nvPr/>
            </p:nvCxnSpPr>
            <p:spPr>
              <a:xfrm flipH="1">
                <a:off x="4196361"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5658ABE-1183-4DDD-A0B3-98CE57161173}"/>
                  </a:ext>
                </a:extLst>
              </p:cNvPr>
              <p:cNvCxnSpPr/>
              <p:nvPr/>
            </p:nvCxnSpPr>
            <p:spPr>
              <a:xfrm flipH="1">
                <a:off x="4225278"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B3DA504-F59D-4A66-8D57-E407C104A044}"/>
                  </a:ext>
                </a:extLst>
              </p:cNvPr>
              <p:cNvCxnSpPr/>
              <p:nvPr/>
            </p:nvCxnSpPr>
            <p:spPr>
              <a:xfrm flipH="1">
                <a:off x="4254195"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17775C9-9245-4BB1-9E95-AAF5DEA9B77D}"/>
                  </a:ext>
                </a:extLst>
              </p:cNvPr>
              <p:cNvCxnSpPr/>
              <p:nvPr/>
            </p:nvCxnSpPr>
            <p:spPr>
              <a:xfrm flipH="1">
                <a:off x="4283112"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EC62909E-BE64-4F74-8F1D-BE72F0025778}"/>
                  </a:ext>
                </a:extLst>
              </p:cNvPr>
              <p:cNvCxnSpPr/>
              <p:nvPr/>
            </p:nvCxnSpPr>
            <p:spPr>
              <a:xfrm flipH="1">
                <a:off x="4312029"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718EAE0-8A83-464E-B7C0-3184277058AC}"/>
                  </a:ext>
                </a:extLst>
              </p:cNvPr>
              <p:cNvCxnSpPr/>
              <p:nvPr/>
            </p:nvCxnSpPr>
            <p:spPr>
              <a:xfrm flipH="1">
                <a:off x="434094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5771560-7909-4955-96DF-00091A4C7B49}"/>
                  </a:ext>
                </a:extLst>
              </p:cNvPr>
              <p:cNvCxnSpPr/>
              <p:nvPr/>
            </p:nvCxnSpPr>
            <p:spPr>
              <a:xfrm flipH="1">
                <a:off x="4369863"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128CBEF-E66D-4450-A127-4D0E65CAD616}"/>
                  </a:ext>
                </a:extLst>
              </p:cNvPr>
              <p:cNvCxnSpPr/>
              <p:nvPr/>
            </p:nvCxnSpPr>
            <p:spPr>
              <a:xfrm flipH="1">
                <a:off x="4398780"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E7A03FD-9501-4B1D-81D9-5205DC42773D}"/>
                  </a:ext>
                </a:extLst>
              </p:cNvPr>
              <p:cNvCxnSpPr/>
              <p:nvPr/>
            </p:nvCxnSpPr>
            <p:spPr>
              <a:xfrm flipH="1">
                <a:off x="442769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2FB70DD-E8A1-436D-8C97-A8A3480E9985}"/>
                  </a:ext>
                </a:extLst>
              </p:cNvPr>
              <p:cNvCxnSpPr/>
              <p:nvPr/>
            </p:nvCxnSpPr>
            <p:spPr>
              <a:xfrm flipH="1">
                <a:off x="4456614"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E519EEE-CD3E-4BD3-BA96-1CF6503E40F9}"/>
                  </a:ext>
                </a:extLst>
              </p:cNvPr>
              <p:cNvCxnSpPr/>
              <p:nvPr/>
            </p:nvCxnSpPr>
            <p:spPr>
              <a:xfrm flipH="1">
                <a:off x="448553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52E6673-FC93-4047-87F1-5940A0580159}"/>
                  </a:ext>
                </a:extLst>
              </p:cNvPr>
              <p:cNvCxnSpPr/>
              <p:nvPr/>
            </p:nvCxnSpPr>
            <p:spPr>
              <a:xfrm flipH="1">
                <a:off x="4514448"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EA757F8-E336-4886-88E5-0546CB549012}"/>
                  </a:ext>
                </a:extLst>
              </p:cNvPr>
              <p:cNvCxnSpPr/>
              <p:nvPr/>
            </p:nvCxnSpPr>
            <p:spPr>
              <a:xfrm flipH="1">
                <a:off x="4543365"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29DF63C-B341-4B28-A839-D6DC8EF70443}"/>
                  </a:ext>
                </a:extLst>
              </p:cNvPr>
              <p:cNvCxnSpPr/>
              <p:nvPr/>
            </p:nvCxnSpPr>
            <p:spPr>
              <a:xfrm flipH="1">
                <a:off x="457228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020176B-89B5-4133-BEE5-E3F8921969B5}"/>
                  </a:ext>
                </a:extLst>
              </p:cNvPr>
              <p:cNvCxnSpPr/>
              <p:nvPr/>
            </p:nvCxnSpPr>
            <p:spPr>
              <a:xfrm flipH="1">
                <a:off x="4601199"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D2C00C2F-964E-434E-AF2B-2E0987C2CF8B}"/>
                  </a:ext>
                </a:extLst>
              </p:cNvPr>
              <p:cNvCxnSpPr/>
              <p:nvPr/>
            </p:nvCxnSpPr>
            <p:spPr>
              <a:xfrm flipH="1">
                <a:off x="4630116"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CDF7E1E-C4B5-4975-8DD8-19D204343189}"/>
                  </a:ext>
                </a:extLst>
              </p:cNvPr>
              <p:cNvCxnSpPr/>
              <p:nvPr/>
            </p:nvCxnSpPr>
            <p:spPr>
              <a:xfrm flipH="1">
                <a:off x="4659033"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15ADB31-7FA0-4BC7-9B68-0B39F8F1775B}"/>
                  </a:ext>
                </a:extLst>
              </p:cNvPr>
              <p:cNvCxnSpPr/>
              <p:nvPr/>
            </p:nvCxnSpPr>
            <p:spPr>
              <a:xfrm flipH="1">
                <a:off x="4687950"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530A61F-2B6F-438C-B26C-FB1BA399A826}"/>
                  </a:ext>
                </a:extLst>
              </p:cNvPr>
              <p:cNvCxnSpPr/>
              <p:nvPr/>
            </p:nvCxnSpPr>
            <p:spPr>
              <a:xfrm flipH="1">
                <a:off x="4716867"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6F074C1-FE0F-4E23-AC11-BBC5096E029F}"/>
                  </a:ext>
                </a:extLst>
              </p:cNvPr>
              <p:cNvCxnSpPr/>
              <p:nvPr/>
            </p:nvCxnSpPr>
            <p:spPr>
              <a:xfrm flipH="1">
                <a:off x="4745784"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B662420-DABD-4FDE-8AD3-BE8DD59B8B1C}"/>
                  </a:ext>
                </a:extLst>
              </p:cNvPr>
              <p:cNvCxnSpPr/>
              <p:nvPr/>
            </p:nvCxnSpPr>
            <p:spPr>
              <a:xfrm flipH="1">
                <a:off x="4774701"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1D2E74D-BE44-49EA-9064-32CFB831ECF3}"/>
                  </a:ext>
                </a:extLst>
              </p:cNvPr>
              <p:cNvCxnSpPr/>
              <p:nvPr/>
            </p:nvCxnSpPr>
            <p:spPr>
              <a:xfrm flipH="1">
                <a:off x="480362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11C0B36-B625-4288-B17F-DE1D4D8630CD}"/>
                  </a:ext>
                </a:extLst>
              </p:cNvPr>
              <p:cNvCxnSpPr/>
              <p:nvPr/>
            </p:nvCxnSpPr>
            <p:spPr>
              <a:xfrm flipH="1">
                <a:off x="384935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7FB58F3-EEEC-4803-9451-379271092BA3}"/>
                  </a:ext>
                </a:extLst>
              </p:cNvPr>
              <p:cNvCxnSpPr/>
              <p:nvPr/>
            </p:nvCxnSpPr>
            <p:spPr>
              <a:xfrm flipH="1">
                <a:off x="3820440"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A72FF9C-BCC5-4C04-B681-0A92326CB5EF}"/>
                  </a:ext>
                </a:extLst>
              </p:cNvPr>
              <p:cNvCxnSpPr/>
              <p:nvPr/>
            </p:nvCxnSpPr>
            <p:spPr>
              <a:xfrm flipH="1">
                <a:off x="3791523"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1708676A-5D0E-438E-868A-27EAA9DEAA34}"/>
                  </a:ext>
                </a:extLst>
              </p:cNvPr>
              <p:cNvCxnSpPr/>
              <p:nvPr/>
            </p:nvCxnSpPr>
            <p:spPr>
              <a:xfrm flipH="1">
                <a:off x="376260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649202F-993D-4409-9523-2399A659F7D5}"/>
                  </a:ext>
                </a:extLst>
              </p:cNvPr>
              <p:cNvCxnSpPr/>
              <p:nvPr/>
            </p:nvCxnSpPr>
            <p:spPr>
              <a:xfrm flipH="1">
                <a:off x="3733689"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8C8E656-FA49-4C5F-9FDB-BBD885BB787A}"/>
                  </a:ext>
                </a:extLst>
              </p:cNvPr>
              <p:cNvCxnSpPr/>
              <p:nvPr/>
            </p:nvCxnSpPr>
            <p:spPr>
              <a:xfrm flipH="1">
                <a:off x="370477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C145603-E782-4A51-8C31-6A53C3954DD3}"/>
                  </a:ext>
                </a:extLst>
              </p:cNvPr>
              <p:cNvCxnSpPr/>
              <p:nvPr/>
            </p:nvCxnSpPr>
            <p:spPr>
              <a:xfrm flipH="1">
                <a:off x="3675855"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2194F0A-52D7-46CB-8F87-521A8A679A71}"/>
                  </a:ext>
                </a:extLst>
              </p:cNvPr>
              <p:cNvCxnSpPr/>
              <p:nvPr/>
            </p:nvCxnSpPr>
            <p:spPr>
              <a:xfrm flipH="1">
                <a:off x="3646938"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0F6B56B-978E-4C87-B895-3BE0F2D51711}"/>
                  </a:ext>
                </a:extLst>
              </p:cNvPr>
              <p:cNvCxnSpPr/>
              <p:nvPr/>
            </p:nvCxnSpPr>
            <p:spPr>
              <a:xfrm flipH="1">
                <a:off x="361802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1885669-A5B4-413F-ADCD-BE8360E97F9E}"/>
                  </a:ext>
                </a:extLst>
              </p:cNvPr>
              <p:cNvCxnSpPr/>
              <p:nvPr/>
            </p:nvCxnSpPr>
            <p:spPr>
              <a:xfrm flipH="1">
                <a:off x="3589104"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338A49-A4C5-47DA-9C45-E8B745C2A256}"/>
                  </a:ext>
                </a:extLst>
              </p:cNvPr>
              <p:cNvCxnSpPr/>
              <p:nvPr/>
            </p:nvCxnSpPr>
            <p:spPr>
              <a:xfrm flipH="1">
                <a:off x="3560187"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4BD92CA-848E-4EAF-86AE-684AE23491DC}"/>
                  </a:ext>
                </a:extLst>
              </p:cNvPr>
              <p:cNvCxnSpPr/>
              <p:nvPr/>
            </p:nvCxnSpPr>
            <p:spPr>
              <a:xfrm flipH="1">
                <a:off x="3531270"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1CFFC14-D8C2-49A0-9799-A23649CA280D}"/>
                  </a:ext>
                </a:extLst>
              </p:cNvPr>
              <p:cNvCxnSpPr/>
              <p:nvPr/>
            </p:nvCxnSpPr>
            <p:spPr>
              <a:xfrm flipH="1">
                <a:off x="3502353"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E0D9A3B-C668-4754-A8FE-EA313A1E7C3E}"/>
                  </a:ext>
                </a:extLst>
              </p:cNvPr>
              <p:cNvCxnSpPr/>
              <p:nvPr/>
            </p:nvCxnSpPr>
            <p:spPr>
              <a:xfrm flipH="1">
                <a:off x="3473436"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AAF3BFB-E271-400D-83E6-162D0B3BAD3C}"/>
                  </a:ext>
                </a:extLst>
              </p:cNvPr>
              <p:cNvCxnSpPr/>
              <p:nvPr/>
            </p:nvCxnSpPr>
            <p:spPr>
              <a:xfrm flipH="1">
                <a:off x="3444519"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8334548-FA2B-4D25-8740-F08594FF626B}"/>
                  </a:ext>
                </a:extLst>
              </p:cNvPr>
              <p:cNvCxnSpPr/>
              <p:nvPr/>
            </p:nvCxnSpPr>
            <p:spPr>
              <a:xfrm flipH="1">
                <a:off x="3415602"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0CB0F90-29D9-491E-B33F-C2ACF3ACADD3}"/>
                  </a:ext>
                </a:extLst>
              </p:cNvPr>
              <p:cNvCxnSpPr/>
              <p:nvPr/>
            </p:nvCxnSpPr>
            <p:spPr>
              <a:xfrm flipH="1">
                <a:off x="338668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081774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s-US" sz="4400" b="1" i="0" strike="noStrike" cap="none" spc="0" baseline="0">
                <a:solidFill>
                  <a:srgbClr val="000000"/>
                </a:solidFill>
                <a:effectLst/>
                <a:latin typeface="Calibri"/>
                <a:ea typeface="Calibri" panose="020F0502020204030204"/>
                <a:cs typeface="Calibri"/>
              </a:rPr>
              <a:t>Todo se trata del cerebro de su hijo</a:t>
            </a:r>
          </a:p>
        </p:txBody>
      </p:sp>
      <p:sp>
        <p:nvSpPr>
          <p:cNvPr id="5" name="Content Placeholder 7">
            <a:extLst>
              <a:ext uri="{FF2B5EF4-FFF2-40B4-BE49-F238E27FC236}">
                <a16:creationId xmlns:a16="http://schemas.microsoft.com/office/drawing/2014/main" id="{5D159563-F64E-430F-A61E-03B880F4C9F1}"/>
              </a:ext>
            </a:extLst>
          </p:cNvPr>
          <p:cNvSpPr txBox="1"/>
          <p:nvPr/>
        </p:nvSpPr>
        <p:spPr>
          <a:xfrm>
            <a:off x="838200" y="1690692"/>
            <a:ext cx="10515600" cy="40065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p>
          <a:p>
            <a:pPr marL="0" indent="0">
              <a:buFont typeface="Arial" panose="020B0604020202020204" pitchFamily="34" charset="0"/>
              <a:buNone/>
            </a:pPr>
            <a:endParaRPr lang="en-US">
              <a:latin typeface="+mj-lt"/>
            </a:endParaRPr>
          </a:p>
        </p:txBody>
      </p:sp>
      <p:pic>
        <p:nvPicPr>
          <p:cNvPr id="8" name="Picture 7" descr="A picture containing animal, bird&#10;&#10;Description automatically generated">
            <a:extLst>
              <a:ext uri="{FF2B5EF4-FFF2-40B4-BE49-F238E27FC236}">
                <a16:creationId xmlns:a16="http://schemas.microsoft.com/office/drawing/2014/main" id="{EE4BAA02-875B-443F-8D20-6A455549C8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690692"/>
            <a:ext cx="7048500" cy="4073594"/>
          </a:xfrm>
          <a:prstGeom prst="rect">
            <a:avLst/>
          </a:prstGeom>
          <a:ln w="28575">
            <a:solidFill>
              <a:schemeClr val="tx1"/>
            </a:solidFill>
          </a:ln>
        </p:spPr>
      </p:pic>
    </p:spTree>
    <p:extLst>
      <p:ext uri="{BB962C8B-B14F-4D97-AF65-F5344CB8AC3E}">
        <p14:creationId xmlns:p14="http://schemas.microsoft.com/office/powerpoint/2010/main" val="39943182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s-US" sz="4400" b="1" i="0" strike="noStrike" cap="none" spc="0" baseline="0">
                <a:solidFill>
                  <a:srgbClr val="000000"/>
                </a:solidFill>
                <a:effectLst/>
                <a:latin typeface="Calibri"/>
                <a:ea typeface="Calibri" panose="020F0502020204030204"/>
                <a:cs typeface="Calibri"/>
              </a:rPr>
              <a:t>¿Cómo funciona LENA Grow?</a:t>
            </a:r>
          </a:p>
        </p:txBody>
      </p:sp>
      <p:sp>
        <p:nvSpPr>
          <p:cNvPr id="5" name="Rectangle 4">
            <a:extLst>
              <a:ext uri="{FF2B5EF4-FFF2-40B4-BE49-F238E27FC236}">
                <a16:creationId xmlns:a16="http://schemas.microsoft.com/office/drawing/2014/main" id="{5C737DCD-63CB-2D4B-B4D5-3C808D075459}"/>
              </a:ext>
            </a:extLst>
          </p:cNvPr>
          <p:cNvSpPr/>
          <p:nvPr/>
        </p:nvSpPr>
        <p:spPr>
          <a:xfrm>
            <a:off x="8569236" y="4118339"/>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D541CC9-7DFE-4706-B673-8CE3B52FE6A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18" y="2607731"/>
            <a:ext cx="2067147" cy="1369695"/>
          </a:xfrm>
          <a:prstGeom prst="rect">
            <a:avLst/>
          </a:prstGeom>
        </p:spPr>
      </p:pic>
      <p:pic>
        <p:nvPicPr>
          <p:cNvPr id="15" name="Picture 14" descr="A picture containing text, indoor, person&#10;&#10;Description automatically generated">
            <a:extLst>
              <a:ext uri="{FF2B5EF4-FFF2-40B4-BE49-F238E27FC236}">
                <a16:creationId xmlns:a16="http://schemas.microsoft.com/office/drawing/2014/main" id="{1C2124A5-C5E2-4AEF-9F91-AF6CBD7E59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07338" y="2466101"/>
            <a:ext cx="2479431" cy="165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386740F-0DFC-4F57-9A5D-825A6047B054}"/>
              </a:ext>
            </a:extLst>
          </p:cNvPr>
          <p:cNvSpPr txBox="1"/>
          <p:nvPr/>
        </p:nvSpPr>
        <p:spPr>
          <a:xfrm>
            <a:off x="1205232" y="4615683"/>
            <a:ext cx="2429933" cy="118872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US" sz="2400" b="1" dirty="0">
                <a:solidFill>
                  <a:srgbClr val="7F3F98"/>
                </a:solidFill>
                <a:latin typeface="Calibri"/>
                <a:ea typeface="Calibri" panose="020F0502020204030204"/>
                <a:cs typeface="Calibri"/>
              </a:rPr>
              <a:t>El podómetro </a:t>
            </a:r>
            <a:r>
              <a:rPr lang="es-US" sz="2400" b="1" i="0" strike="noStrike" cap="none" spc="0" baseline="0" dirty="0">
                <a:solidFill>
                  <a:srgbClr val="7F3F98"/>
                </a:solidFill>
                <a:effectLst/>
                <a:latin typeface="Calibri"/>
                <a:ea typeface="Calibri" panose="020F0502020204030204"/>
                <a:cs typeface="Calibri"/>
              </a:rPr>
              <a:t>del habla</a:t>
            </a:r>
          </a:p>
          <a:p>
            <a:pPr marL="0" marR="0" lvl="0" indent="0" algn="ctr" defTabSz="914400" rtl="0" eaLnBrk="1" fontAlgn="auto" latinLnBrk="0" hangingPunct="1">
              <a:lnSpc>
                <a:spcPct val="100000"/>
              </a:lnSpc>
              <a:spcBef>
                <a:spcPct val="0"/>
              </a:spcBef>
              <a:spcAft>
                <a:spcPct val="0"/>
              </a:spcAft>
              <a:buClrTx/>
              <a:buSzTx/>
              <a:buFontTx/>
              <a:buNone/>
              <a:defRPr/>
            </a:pPr>
            <a:r>
              <a:rPr lang="es-US" sz="2400" b="0" i="0" strike="noStrike" cap="none" spc="0" baseline="0" dirty="0">
                <a:solidFill>
                  <a:srgbClr val="000000"/>
                </a:solidFill>
                <a:effectLst/>
                <a:latin typeface="Calibri"/>
                <a:ea typeface="Calibri" panose="020F0502020204030204"/>
                <a:cs typeface="Calibri"/>
              </a:rPr>
              <a:t>mide el habla.</a:t>
            </a:r>
          </a:p>
        </p:txBody>
      </p:sp>
      <p:sp>
        <p:nvSpPr>
          <p:cNvPr id="10" name="TextBox 9">
            <a:extLst>
              <a:ext uri="{FF2B5EF4-FFF2-40B4-BE49-F238E27FC236}">
                <a16:creationId xmlns:a16="http://schemas.microsoft.com/office/drawing/2014/main" id="{F01CA5F3-3057-4BB9-9D6F-EE74A6E0C1E5}"/>
              </a:ext>
            </a:extLst>
          </p:cNvPr>
          <p:cNvSpPr txBox="1"/>
          <p:nvPr/>
        </p:nvSpPr>
        <p:spPr>
          <a:xfrm>
            <a:off x="4881034" y="4615683"/>
            <a:ext cx="2429933" cy="1920240"/>
          </a:xfrm>
          <a:prstGeom prst="rect">
            <a:avLst/>
          </a:prstGeom>
          <a:noFill/>
        </p:spPr>
        <p:txBody>
          <a:bodyPr wrap="square" rtlCol="0">
            <a:spAutoFit/>
          </a:bodyPr>
          <a:lstStyle/>
          <a:p>
            <a:pPr algn="ctr"/>
            <a:r>
              <a:rPr lang="es-US" sz="2400" b="1" dirty="0">
                <a:solidFill>
                  <a:srgbClr val="7F3F98"/>
                </a:solidFill>
                <a:latin typeface="Calibri"/>
                <a:ea typeface="Calibri" panose="020F0502020204030204"/>
                <a:cs typeface="Calibri"/>
              </a:rPr>
              <a:t>Los informes </a:t>
            </a:r>
          </a:p>
          <a:p>
            <a:pPr algn="ctr"/>
            <a:r>
              <a:rPr lang="es-US" sz="2400" b="0" i="0" strike="noStrike" cap="none" spc="0" baseline="0" dirty="0">
                <a:solidFill>
                  <a:srgbClr val="000000"/>
                </a:solidFill>
                <a:effectLst/>
                <a:latin typeface="Calibri"/>
                <a:ea typeface="Calibri" panose="020F0502020204030204"/>
                <a:cs typeface="Calibri"/>
              </a:rPr>
              <a:t>muestran las experiencias de conversación de los niños.</a:t>
            </a:r>
          </a:p>
        </p:txBody>
      </p:sp>
      <p:sp>
        <p:nvSpPr>
          <p:cNvPr id="11" name="TextBox 10">
            <a:extLst>
              <a:ext uri="{FF2B5EF4-FFF2-40B4-BE49-F238E27FC236}">
                <a16:creationId xmlns:a16="http://schemas.microsoft.com/office/drawing/2014/main" id="{13CD3E2C-13C5-4E10-B455-ABA3A31D94A9}"/>
              </a:ext>
            </a:extLst>
          </p:cNvPr>
          <p:cNvSpPr txBox="1"/>
          <p:nvPr/>
        </p:nvSpPr>
        <p:spPr>
          <a:xfrm>
            <a:off x="8556836" y="4615683"/>
            <a:ext cx="2429933" cy="822960"/>
          </a:xfrm>
          <a:prstGeom prst="rect">
            <a:avLst/>
          </a:prstGeom>
          <a:noFill/>
        </p:spPr>
        <p:txBody>
          <a:bodyPr wrap="square" rtlCol="0">
            <a:spAutoFit/>
          </a:bodyPr>
          <a:lstStyle/>
          <a:p>
            <a:pPr algn="ctr"/>
            <a:r>
              <a:rPr lang="es-US" sz="2400" b="1" i="0" strike="noStrike" cap="none" spc="0" baseline="0">
                <a:solidFill>
                  <a:srgbClr val="7F3F98"/>
                </a:solidFill>
                <a:effectLst/>
                <a:latin typeface="Calibri"/>
                <a:ea typeface="Calibri" panose="020F0502020204030204"/>
                <a:cs typeface="Calibri"/>
              </a:rPr>
              <a:t>Recursos</a:t>
            </a:r>
          </a:p>
          <a:p>
            <a:pPr algn="ctr"/>
            <a:r>
              <a:rPr lang="es-US" sz="2400" b="0" i="0" strike="noStrike" cap="none" spc="0" baseline="0">
                <a:solidFill>
                  <a:srgbClr val="000000"/>
                </a:solidFill>
                <a:effectLst/>
                <a:latin typeface="Calibri"/>
                <a:ea typeface="Calibri" panose="020F0502020204030204"/>
                <a:cs typeface="Calibri"/>
              </a:rPr>
              <a:t>de apoyo al habla.</a:t>
            </a:r>
          </a:p>
        </p:txBody>
      </p:sp>
      <p:cxnSp>
        <p:nvCxnSpPr>
          <p:cNvPr id="12" name="Straight Connector 11">
            <a:extLst>
              <a:ext uri="{FF2B5EF4-FFF2-40B4-BE49-F238E27FC236}">
                <a16:creationId xmlns:a16="http://schemas.microsoft.com/office/drawing/2014/main" id="{09C2BFDE-4992-4218-8471-DB0849131026}"/>
              </a:ext>
            </a:extLst>
          </p:cNvPr>
          <p:cNvCxnSpPr/>
          <p:nvPr/>
        </p:nvCxnSpPr>
        <p:spPr>
          <a:xfrm flipH="1">
            <a:off x="4324330"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4E007-6153-4949-B8D6-F487CC3F66AE}"/>
              </a:ext>
            </a:extLst>
          </p:cNvPr>
          <p:cNvCxnSpPr/>
          <p:nvPr/>
        </p:nvCxnSpPr>
        <p:spPr>
          <a:xfrm flipH="1">
            <a:off x="7818168"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0CA835B-4BC8-4673-174C-00AF9BA7A42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38500" y="2380023"/>
            <a:ext cx="2714999" cy="2097954"/>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3240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F597-B3B7-40E8-8CD6-7DC3C71FBB89}"/>
              </a:ext>
            </a:extLst>
          </p:cNvPr>
          <p:cNvSpPr>
            <a:spLocks noGrp="1"/>
          </p:cNvSpPr>
          <p:nvPr>
            <p:ph type="title"/>
          </p:nvPr>
        </p:nvSpPr>
        <p:spPr/>
        <p:txBody>
          <a:bodyPr/>
          <a:lstStyle/>
          <a:p>
            <a:r>
              <a:rPr lang="es-US" sz="4400" b="1" i="0" strike="noStrike" cap="none" spc="0" baseline="0">
                <a:solidFill>
                  <a:srgbClr val="000000"/>
                </a:solidFill>
                <a:effectLst/>
                <a:latin typeface="Calibri"/>
                <a:ea typeface="Calibri" panose="020F0502020204030204"/>
                <a:cs typeface="Calibri"/>
              </a:rPr>
              <a:t>Características de privacidad</a:t>
            </a:r>
          </a:p>
        </p:txBody>
      </p:sp>
      <p:sp>
        <p:nvSpPr>
          <p:cNvPr id="3" name="Content Placeholder 2">
            <a:extLst>
              <a:ext uri="{FF2B5EF4-FFF2-40B4-BE49-F238E27FC236}">
                <a16:creationId xmlns:a16="http://schemas.microsoft.com/office/drawing/2014/main" id="{15F1BD22-3C3F-4170-83B5-5134FC11118A}"/>
              </a:ext>
            </a:extLst>
          </p:cNvPr>
          <p:cNvSpPr>
            <a:spLocks noGrp="1"/>
          </p:cNvSpPr>
          <p:nvPr>
            <p:ph idx="1"/>
          </p:nvPr>
        </p:nvSpPr>
        <p:spPr>
          <a:xfrm>
            <a:off x="838200" y="2034993"/>
            <a:ext cx="5257800" cy="3924800"/>
          </a:xfrm>
        </p:spPr>
        <p:txBody>
          <a:bodyPr vert="horz" lIns="91440" tIns="45720" rIns="91440" bIns="45720" rtlCol="0" anchor="t">
            <a:noAutofit/>
          </a:bodyPr>
          <a:lstStyle/>
          <a:p>
            <a:pPr marR="0" lvl="0">
              <a:lnSpc>
                <a:spcPct val="107000"/>
              </a:lnSpc>
              <a:spcBef>
                <a:spcPct val="0"/>
              </a:spcBef>
              <a:spcAft>
                <a:spcPct val="0"/>
              </a:spcAft>
            </a:pPr>
            <a:r>
              <a:rPr lang="es-US" sz="2400" b="0" i="0" strike="noStrike" cap="none" spc="0" baseline="0">
                <a:solidFill>
                  <a:srgbClr val="000000"/>
                </a:solidFill>
                <a:effectLst/>
                <a:latin typeface="Calibri"/>
                <a:ea typeface="Calibri" panose="020F0502020204030204"/>
                <a:cs typeface="Calibri"/>
              </a:rPr>
              <a:t>El dispositivo LENA no puede reproducir audio. Está diseñado solo para procesamiento.</a:t>
            </a:r>
            <a:endParaRPr lang="en-US"/>
          </a:p>
          <a:p>
            <a:pPr marR="0" lvl="0">
              <a:lnSpc>
                <a:spcPct val="107000"/>
              </a:lnSpc>
              <a:spcBef>
                <a:spcPct val="0"/>
              </a:spcBef>
              <a:spcAft>
                <a:spcPct val="0"/>
              </a:spcAft>
            </a:pPr>
            <a:r>
              <a:rPr lang="es-US" sz="2400" b="0" i="0" strike="noStrike" cap="none" spc="0" baseline="0">
                <a:solidFill>
                  <a:srgbClr val="000000"/>
                </a:solidFill>
                <a:effectLst/>
                <a:latin typeface="Calibri"/>
                <a:ea typeface="Calibri" panose="020F0502020204030204"/>
                <a:cs typeface="Calibri"/>
              </a:rPr>
              <a:t>El software LENA no reconoce las palabras ni su significado. Solo las cuenta.</a:t>
            </a:r>
          </a:p>
          <a:p>
            <a:pPr marR="0" lvl="0">
              <a:lnSpc>
                <a:spcPct val="107000"/>
              </a:lnSpc>
              <a:spcBef>
                <a:spcPct val="0"/>
              </a:spcBef>
              <a:spcAft>
                <a:spcPts val="800"/>
              </a:spcAft>
            </a:pPr>
            <a:r>
              <a:rPr lang="es-US" sz="2400" b="0" i="0" strike="noStrike" cap="none" spc="0" baseline="0">
                <a:solidFill>
                  <a:srgbClr val="000000"/>
                </a:solidFill>
                <a:effectLst/>
                <a:latin typeface="Calibri"/>
                <a:ea typeface="Calibri" panose="020F0502020204030204"/>
                <a:cs typeface="Calibri"/>
              </a:rPr>
              <a:t>El audio se borra de manera automática y permanente después de ser procesado. </a:t>
            </a:r>
            <a:r>
              <a:rPr lang="es-US" sz="2400" b="0" i="0" u="sng" strike="noStrike" cap="none" spc="0" baseline="0">
                <a:solidFill>
                  <a:srgbClr val="000000"/>
                </a:solidFill>
                <a:effectLst/>
                <a:uFill>
                  <a:solidFill>
                    <a:srgbClr val="000000"/>
                  </a:solidFill>
                </a:uFill>
                <a:latin typeface="Calibri"/>
                <a:ea typeface="Calibri" panose="020F0502020204030204"/>
                <a:cs typeface="Calibri"/>
              </a:rPr>
              <a:t>Nadie puede escucharlo en ningún momento</a:t>
            </a:r>
            <a:r>
              <a:rPr lang="es-US" sz="2400" b="0" i="0" strike="noStrike" cap="none" spc="0" baseline="0">
                <a:solidFill>
                  <a:srgbClr val="000000"/>
                </a:solidFill>
                <a:effectLst/>
                <a:latin typeface="Calibri"/>
                <a:ea typeface="Calibri" panose="020F0502020204030204"/>
                <a:cs typeface="Calibri"/>
              </a:rPr>
              <a:t>.</a:t>
            </a:r>
          </a:p>
        </p:txBody>
      </p:sp>
      <p:pic>
        <p:nvPicPr>
          <p:cNvPr id="5" name="Picture 4">
            <a:extLst>
              <a:ext uri="{FF2B5EF4-FFF2-40B4-BE49-F238E27FC236}">
                <a16:creationId xmlns:a16="http://schemas.microsoft.com/office/drawing/2014/main" id="{B98D58D5-F2D6-6C64-0603-2C500E62D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1435" y="2034993"/>
            <a:ext cx="4527162" cy="3498262"/>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277844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normAutofit/>
          </a:bodyPr>
          <a:lstStyle/>
          <a:p>
            <a:r>
              <a:rPr lang="es-US" sz="4400" b="1" i="0" strike="noStrike" cap="none" spc="0" baseline="0">
                <a:solidFill>
                  <a:srgbClr val="000000"/>
                </a:solidFill>
                <a:effectLst/>
                <a:latin typeface="Calibri"/>
                <a:ea typeface="Calibri" panose="020F0502020204030204"/>
                <a:cs typeface="Calibri"/>
              </a:rPr>
              <a:t>Lo que los maestros dicen sobre LENA Grow</a:t>
            </a:r>
          </a:p>
        </p:txBody>
      </p:sp>
      <p:pic>
        <p:nvPicPr>
          <p:cNvPr id="8" name="Content Placeholder 7">
            <a:hlinkClick r:id="rId5"/>
            <a:extLst>
              <a:ext uri="{FF2B5EF4-FFF2-40B4-BE49-F238E27FC236}">
                <a16:creationId xmlns:a16="http://schemas.microsoft.com/office/drawing/2014/main" id="{3A84AE1B-3283-F540-9110-7DFE679D4033}"/>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558252" y="1825625"/>
            <a:ext cx="7075495" cy="4351338"/>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7">
            <a:extLst>
              <a:ext uri="{FF2B5EF4-FFF2-40B4-BE49-F238E27FC236}">
                <a16:creationId xmlns:a16="http://schemas.microsoft.com/office/drawing/2014/main" id="{5D159563-F64E-430F-A61E-03B880F4C9F1}"/>
              </a:ext>
            </a:extLst>
          </p:cNvPr>
          <p:cNvSpPr txBox="1"/>
          <p:nvPr/>
        </p:nvSpPr>
        <p:spPr>
          <a:xfrm>
            <a:off x="838200" y="1690692"/>
            <a:ext cx="9951720" cy="48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a:p>
            <a:pPr marL="457200" lvl="1" indent="0">
              <a:buNone/>
            </a:pPr>
            <a:endParaRPr lang="en-US">
              <a:latin typeface="+mj-lt"/>
            </a:endParaRPr>
          </a:p>
        </p:txBody>
      </p:sp>
      <p:pic>
        <p:nvPicPr>
          <p:cNvPr id="4" name="what_teachers_are_saying_about_lena_grow_ESP_20220511_reduced.mp4">
            <a:hlinkClick r:id="" action="ppaction://media"/>
            <a:extLst>
              <a:ext uri="{FF2B5EF4-FFF2-40B4-BE49-F238E27FC236}">
                <a16:creationId xmlns:a16="http://schemas.microsoft.com/office/drawing/2014/main" id="{597C9D73-8359-9993-371C-82D441E06B1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47007" y="1690692"/>
            <a:ext cx="8280863" cy="4657985"/>
          </a:xfrm>
          <a:prstGeom prst="rect">
            <a:avLst/>
          </a:prstGeom>
        </p:spPr>
      </p:pic>
      <p:pic>
        <p:nvPicPr>
          <p:cNvPr id="10" name="Picture 9">
            <a:extLst>
              <a:ext uri="{FF2B5EF4-FFF2-40B4-BE49-F238E27FC236}">
                <a16:creationId xmlns:a16="http://schemas.microsoft.com/office/drawing/2014/main" id="{98ED9C64-D6E0-F548-9F3D-F7BAA44B9B7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512525" y="3417820"/>
            <a:ext cx="1143000" cy="1143000"/>
          </a:xfrm>
          <a:prstGeom prst="rect">
            <a:avLst/>
          </a:prstGeom>
        </p:spPr>
      </p:pic>
    </p:spTree>
    <p:extLst>
      <p:ext uri="{BB962C8B-B14F-4D97-AF65-F5344CB8AC3E}">
        <p14:creationId xmlns:p14="http://schemas.microsoft.com/office/powerpoint/2010/main" val="1716277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72" fill="hold"/>
                                        <p:tgtEl>
                                          <p:spTgt spid="4"/>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sitting, family&#10;&#10;Description automatically generated">
            <a:extLst>
              <a:ext uri="{FF2B5EF4-FFF2-40B4-BE49-F238E27FC236}">
                <a16:creationId xmlns:a16="http://schemas.microsoft.com/office/drawing/2014/main" id="{6EE1A1ED-F298-4AA3-B32F-6D9E24309A1D}"/>
              </a:ext>
            </a:extLst>
          </p:cNvPr>
          <p:cNvPicPr>
            <a:picLocks noChangeAspect="1"/>
          </p:cNvPicPr>
          <p:nvPr>
            <p:custDataLst>
              <p:tags r:id="rId1"/>
            </p:custDataLst>
          </p:nvPr>
        </p:nvPicPr>
        <p:blipFill>
          <a:blip r:embed="rId8">
            <a:extLst>
              <a:ext uri="{28A0092B-C50C-407E-A947-70E740481C1C}">
                <a14:useLocalDpi xmlns:a14="http://schemas.microsoft.com/office/drawing/2010/main"/>
              </a:ext>
            </a:extLst>
          </a:blip>
          <a:stretch>
            <a:fillRect/>
          </a:stretch>
        </p:blipFill>
        <p:spPr>
          <a:xfrm>
            <a:off x="838200" y="2233942"/>
            <a:ext cx="4707792" cy="314187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custDataLst>
              <p:tags r:id="rId2"/>
            </p:custDataLst>
          </p:nvPr>
        </p:nvSpPr>
        <p:spPr/>
        <p:txBody>
          <a:bodyPr/>
          <a:lstStyle/>
          <a:p>
            <a:r>
              <a:rPr lang="es-US" sz="4400" b="1" i="0" strike="noStrike" cap="none" spc="0" baseline="0">
                <a:solidFill>
                  <a:srgbClr val="000000"/>
                </a:solidFill>
                <a:effectLst/>
                <a:latin typeface="Calibri"/>
                <a:ea typeface="Calibri" panose="020F0502020204030204"/>
                <a:cs typeface="Calibri"/>
              </a:rPr>
              <a:t>¿Cómo beneficiará esto a mi hijo?</a:t>
            </a:r>
          </a:p>
        </p:txBody>
      </p:sp>
      <p:sp>
        <p:nvSpPr>
          <p:cNvPr id="5" name="Rectangle 4">
            <a:extLst>
              <a:ext uri="{FF2B5EF4-FFF2-40B4-BE49-F238E27FC236}">
                <a16:creationId xmlns:a16="http://schemas.microsoft.com/office/drawing/2014/main" id="{5C737DCD-63CB-2D4B-B4D5-3C808D075459}"/>
              </a:ext>
            </a:extLst>
          </p:cNvPr>
          <p:cNvSpPr/>
          <p:nvPr>
            <p:custDataLst>
              <p:tags r:id="rId3"/>
            </p:custDataLst>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827F3-6453-4D2C-A7AF-1CA61CDFD029}"/>
              </a:ext>
            </a:extLst>
          </p:cNvPr>
          <p:cNvSpPr txBox="1"/>
          <p:nvPr>
            <p:custDataLst>
              <p:tags r:id="rId4"/>
            </p:custDataLst>
          </p:nvPr>
        </p:nvSpPr>
        <p:spPr>
          <a:xfrm>
            <a:off x="5915891" y="2281940"/>
            <a:ext cx="6019800" cy="3045883"/>
          </a:xfrm>
          <a:prstGeom prst="rect">
            <a:avLst/>
          </a:prstGeom>
        </p:spPr>
        <p:txBody>
          <a:bodyPr vert="horz" lIns="91440" tIns="45720" rIns="91440" bIns="45720" rtlCol="0" anchor="ct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accent6"/>
              </a:buClr>
              <a:buSzPct val="124000"/>
              <a:buFont typeface="Wingdings" pitchFamily="2" charset="2"/>
              <a:buChar char="ü"/>
            </a:pPr>
            <a:r>
              <a:rPr lang="es-US" sz="2800" b="0" i="0" strike="noStrike" cap="none" spc="0" baseline="0">
                <a:solidFill>
                  <a:srgbClr val="000000"/>
                </a:solidFill>
                <a:effectLst/>
                <a:latin typeface="Calibri"/>
                <a:ea typeface="Calibri" panose="020F0502020204030204"/>
                <a:cs typeface="Calibri"/>
              </a:rPr>
              <a:t>Palabras nuevas/más palabras.</a:t>
            </a:r>
          </a:p>
          <a:p>
            <a:pPr>
              <a:spcAft>
                <a:spcPts val="600"/>
              </a:spcAft>
              <a:buClr>
                <a:schemeClr val="accent6"/>
              </a:buClr>
              <a:buSzPct val="124000"/>
              <a:buFont typeface="Wingdings" pitchFamily="2" charset="2"/>
              <a:buChar char="ü"/>
            </a:pPr>
            <a:r>
              <a:rPr lang="es-US" sz="2800" b="0" i="0" strike="noStrike" cap="none" spc="0" baseline="0">
                <a:solidFill>
                  <a:srgbClr val="000000"/>
                </a:solidFill>
                <a:effectLst/>
                <a:latin typeface="Calibri"/>
                <a:ea typeface="Calibri" panose="020F0502020204030204"/>
                <a:cs typeface="Calibri"/>
              </a:rPr>
              <a:t>Mayor confianza.</a:t>
            </a:r>
          </a:p>
          <a:p>
            <a:pPr>
              <a:spcAft>
                <a:spcPts val="600"/>
              </a:spcAft>
              <a:buClr>
                <a:schemeClr val="accent6"/>
              </a:buClr>
              <a:buSzPct val="124000"/>
              <a:buFont typeface="Wingdings" pitchFamily="2" charset="2"/>
              <a:buChar char="ü"/>
            </a:pPr>
            <a:r>
              <a:rPr lang="es-US" sz="2800" b="0" i="0" strike="noStrike" cap="none" spc="0" baseline="0">
                <a:solidFill>
                  <a:srgbClr val="000000"/>
                </a:solidFill>
                <a:effectLst/>
                <a:latin typeface="Calibri"/>
                <a:ea typeface="Calibri" panose="020F0502020204030204"/>
                <a:cs typeface="Calibri"/>
              </a:rPr>
              <a:t>Relación más sólida con el maestro.</a:t>
            </a:r>
          </a:p>
          <a:p>
            <a:pPr>
              <a:spcAft>
                <a:spcPts val="600"/>
              </a:spcAft>
              <a:buClr>
                <a:schemeClr val="accent6"/>
              </a:buClr>
              <a:buSzPct val="124000"/>
              <a:buFont typeface="Wingdings" pitchFamily="2" charset="2"/>
              <a:buChar char="ü"/>
            </a:pPr>
            <a:r>
              <a:rPr lang="es-US" sz="2800" b="0" i="0" strike="noStrike" cap="none" spc="0" baseline="0">
                <a:solidFill>
                  <a:srgbClr val="000000"/>
                </a:solidFill>
                <a:effectLst/>
                <a:latin typeface="Calibri"/>
                <a:ea typeface="Calibri" panose="020F0502020204030204"/>
                <a:cs typeface="Calibri"/>
              </a:rPr>
              <a:t>Mayor capacidad para expresar necesidades y sentimientos.</a:t>
            </a:r>
          </a:p>
          <a:p>
            <a:pPr>
              <a:spcAft>
                <a:spcPts val="600"/>
              </a:spcAft>
              <a:buClr>
                <a:schemeClr val="accent6"/>
              </a:buClr>
              <a:buSzPct val="124000"/>
              <a:buFont typeface="Wingdings" pitchFamily="2" charset="2"/>
              <a:buChar char="ü"/>
            </a:pPr>
            <a:r>
              <a:rPr lang="es-US" sz="2800" b="0" i="0" strike="noStrike" cap="none" spc="0" baseline="0">
                <a:solidFill>
                  <a:srgbClr val="000000"/>
                </a:solidFill>
                <a:effectLst/>
                <a:latin typeface="Calibri"/>
                <a:ea typeface="Calibri" panose="020F0502020204030204"/>
                <a:cs typeface="Calibri"/>
              </a:rPr>
              <a:t>Menos conductas desafiantes.</a:t>
            </a:r>
          </a:p>
        </p:txBody>
      </p:sp>
      <p:sp>
        <p:nvSpPr>
          <p:cNvPr id="8" name="Content Placeholder 2">
            <a:extLst>
              <a:ext uri="{FF2B5EF4-FFF2-40B4-BE49-F238E27FC236}">
                <a16:creationId xmlns:a16="http://schemas.microsoft.com/office/drawing/2014/main" id="{8ADC666A-FC5A-4C4C-87A8-C99E7906AB5D}"/>
              </a:ext>
            </a:extLst>
          </p:cNvPr>
          <p:cNvSpPr txBox="1"/>
          <p:nvPr>
            <p:custDataLst>
              <p:tags r:id="rId5"/>
            </p:custDataLst>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5060212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76B6-786E-422A-AA2C-168645D929F8}"/>
              </a:ext>
            </a:extLst>
          </p:cNvPr>
          <p:cNvSpPr>
            <a:spLocks noGrp="1"/>
          </p:cNvSpPr>
          <p:nvPr>
            <p:ph type="title"/>
            <p:custDataLst>
              <p:tags r:id="rId1"/>
            </p:custDataLst>
          </p:nvPr>
        </p:nvSpPr>
        <p:spPr/>
        <p:txBody>
          <a:bodyPr/>
          <a:lstStyle/>
          <a:p>
            <a:r>
              <a:rPr lang="es-US" sz="4400" b="1" i="0" strike="noStrike" cap="none" spc="0" baseline="0">
                <a:solidFill>
                  <a:srgbClr val="000000"/>
                </a:solidFill>
                <a:effectLst/>
                <a:latin typeface="Calibri"/>
                <a:ea typeface="Calibri" panose="020F0502020204030204"/>
                <a:cs typeface="Calibri"/>
              </a:rPr>
              <a:t>¿Preguntas?</a:t>
            </a:r>
          </a:p>
        </p:txBody>
      </p:sp>
      <p:pic>
        <p:nvPicPr>
          <p:cNvPr id="3" name="Content Placeholder 4" descr="A picture containing person, indoor, wall, boy&#10;&#10;Description automatically generated">
            <a:extLst>
              <a:ext uri="{FF2B5EF4-FFF2-40B4-BE49-F238E27FC236}">
                <a16:creationId xmlns:a16="http://schemas.microsoft.com/office/drawing/2014/main" id="{651A9EF4-C874-4F28-BF2D-189842ECC6D2}"/>
              </a:ext>
            </a:extLst>
          </p:cNvPr>
          <p:cNvPicPr>
            <a:picLocks noGrp="1" noChangeAspect="1"/>
          </p:cNvPicPr>
          <p:nvPr>
            <p:ph idx="1"/>
            <p:custDataLst>
              <p:tags r:id="rId2"/>
            </p:custDataLst>
          </p:nvPr>
        </p:nvPicPr>
        <p:blipFill>
          <a:blip r:embed="rId9">
            <a:extLst>
              <a:ext uri="{28A0092B-C50C-407E-A947-70E740481C1C}">
                <a14:useLocalDpi xmlns:a14="http://schemas.microsoft.com/office/drawing/2010/main"/>
              </a:ext>
            </a:extLst>
          </a:blip>
          <a:stretch>
            <a:fillRect/>
          </a:stretch>
        </p:blipFill>
        <p:spPr>
          <a:xfrm>
            <a:off x="3171779" y="1825625"/>
            <a:ext cx="5848441" cy="435133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149C09BF-971A-4667-8FC9-C8F5B8BF301D}"/>
              </a:ext>
            </a:extLst>
          </p:cNvPr>
          <p:cNvSpPr/>
          <p:nvPr>
            <p:custDataLst>
              <p:tags r:id="rId3"/>
            </p:custDataLst>
          </p:nvPr>
        </p:nvSpPr>
        <p:spPr>
          <a:xfrm>
            <a:off x="8380905" y="1532088"/>
            <a:ext cx="2455141" cy="1474001"/>
          </a:xfrm>
          <a:prstGeom prst="wedgeRoundRectCallout">
            <a:avLst>
              <a:gd name="adj1" fmla="val -33154"/>
              <a:gd name="adj2" fmla="val 74508"/>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400" b="0" i="0" strike="noStrike" cap="none" spc="0" baseline="0">
                <a:solidFill>
                  <a:srgbClr val="FFFFFF"/>
                </a:solidFill>
                <a:effectLst/>
                <a:latin typeface="Calibri"/>
                <a:ea typeface="Calibri" panose="020F0502020204030204"/>
                <a:cs typeface="Calibri"/>
              </a:rPr>
              <a:t>¿Por qué es importante?</a:t>
            </a:r>
          </a:p>
        </p:txBody>
      </p:sp>
      <p:sp>
        <p:nvSpPr>
          <p:cNvPr id="5" name="Speech Bubble: Rectangle with Corners Rounded 4">
            <a:extLst>
              <a:ext uri="{FF2B5EF4-FFF2-40B4-BE49-F238E27FC236}">
                <a16:creationId xmlns:a16="http://schemas.microsoft.com/office/drawing/2014/main" id="{29C3EF13-9548-431A-90A0-DAEA4AD7C396}"/>
              </a:ext>
            </a:extLst>
          </p:cNvPr>
          <p:cNvSpPr/>
          <p:nvPr>
            <p:custDataLst>
              <p:tags r:id="rId4"/>
            </p:custDataLst>
          </p:nvPr>
        </p:nvSpPr>
        <p:spPr>
          <a:xfrm>
            <a:off x="8380905" y="4861119"/>
            <a:ext cx="2455141" cy="1474001"/>
          </a:xfrm>
          <a:prstGeom prst="wedgeRoundRectCallout">
            <a:avLst>
              <a:gd name="adj1" fmla="val -32002"/>
              <a:gd name="adj2" fmla="val -78923"/>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400" b="0" i="0" strike="noStrike" cap="none" spc="0" baseline="0">
                <a:solidFill>
                  <a:srgbClr val="FFFFFF"/>
                </a:solidFill>
                <a:effectLst/>
                <a:latin typeface="Calibri"/>
                <a:ea typeface="Calibri" panose="020F0502020204030204"/>
                <a:cs typeface="Calibri"/>
              </a:rPr>
              <a:t>¿Es seguro para mi hijo?</a:t>
            </a:r>
          </a:p>
        </p:txBody>
      </p:sp>
      <p:sp>
        <p:nvSpPr>
          <p:cNvPr id="6" name="Speech Bubble: Rectangle with Corners Rounded 5">
            <a:extLst>
              <a:ext uri="{FF2B5EF4-FFF2-40B4-BE49-F238E27FC236}">
                <a16:creationId xmlns:a16="http://schemas.microsoft.com/office/drawing/2014/main" id="{08FC1782-9EFB-44E2-B374-6C1509FF62F4}"/>
              </a:ext>
            </a:extLst>
          </p:cNvPr>
          <p:cNvSpPr/>
          <p:nvPr>
            <p:custDataLst>
              <p:tags r:id="rId5"/>
            </p:custDataLst>
          </p:nvPr>
        </p:nvSpPr>
        <p:spPr>
          <a:xfrm>
            <a:off x="1355953" y="1532088"/>
            <a:ext cx="2455141" cy="1474001"/>
          </a:xfrm>
          <a:prstGeom prst="wedgeRoundRectCallout">
            <a:avLst>
              <a:gd name="adj1" fmla="val 33323"/>
              <a:gd name="adj2" fmla="val 72939"/>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400" b="0" i="0" strike="noStrike" cap="none" spc="0" baseline="0">
                <a:solidFill>
                  <a:srgbClr val="FFFFFF"/>
                </a:solidFill>
                <a:effectLst/>
                <a:latin typeface="Calibri"/>
                <a:ea typeface="Calibri" panose="020F0502020204030204"/>
                <a:cs typeface="Calibri"/>
              </a:rPr>
              <a:t>¿Puedo aprender a hacerlo también en casa?</a:t>
            </a:r>
          </a:p>
        </p:txBody>
      </p:sp>
      <p:sp>
        <p:nvSpPr>
          <p:cNvPr id="7" name="Speech Bubble: Rectangle with Corners Rounded 6">
            <a:extLst>
              <a:ext uri="{FF2B5EF4-FFF2-40B4-BE49-F238E27FC236}">
                <a16:creationId xmlns:a16="http://schemas.microsoft.com/office/drawing/2014/main" id="{6AB68201-73B2-48CC-AF79-A7866034CE50}"/>
              </a:ext>
            </a:extLst>
          </p:cNvPr>
          <p:cNvSpPr/>
          <p:nvPr>
            <p:custDataLst>
              <p:tags r:id="rId6"/>
            </p:custDataLst>
          </p:nvPr>
        </p:nvSpPr>
        <p:spPr>
          <a:xfrm>
            <a:off x="1355953" y="4861119"/>
            <a:ext cx="2455141" cy="1474001"/>
          </a:xfrm>
          <a:prstGeom prst="wedgeRoundRectCallout">
            <a:avLst>
              <a:gd name="adj1" fmla="val 37007"/>
              <a:gd name="adj2" fmla="val -73384"/>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400" b="0" i="0" strike="noStrike" cap="none" spc="0" baseline="0">
                <a:solidFill>
                  <a:srgbClr val="FFFFFF"/>
                </a:solidFill>
                <a:effectLst/>
                <a:latin typeface="Calibri"/>
                <a:ea typeface="Calibri" panose="020F0502020204030204"/>
                <a:cs typeface="Calibri"/>
              </a:rPr>
              <a:t>¿Cuánto dura el programa?</a:t>
            </a:r>
          </a:p>
        </p:txBody>
      </p:sp>
    </p:spTree>
    <p:extLst>
      <p:ext uri="{BB962C8B-B14F-4D97-AF65-F5344CB8AC3E}">
        <p14:creationId xmlns:p14="http://schemas.microsoft.com/office/powerpoint/2010/main" val="6219893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238B7C-86A3-C47A-D1F1-8212E9DCFF1D}"/>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p:blipFill>
        <p:spPr>
          <a:xfrm rot="670179">
            <a:off x="6725930" y="2718370"/>
            <a:ext cx="2833783" cy="3667248"/>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custDataLst>
              <p:tags r:id="rId2"/>
            </p:custDataLst>
          </p:nvPr>
        </p:nvSpPr>
        <p:spPr/>
        <p:txBody>
          <a:bodyPr/>
          <a:lstStyle/>
          <a:p>
            <a:r>
              <a:rPr lang="es-US" sz="4400" b="1" i="0" strike="noStrike" cap="none" spc="0" baseline="0">
                <a:solidFill>
                  <a:srgbClr val="000000"/>
                </a:solidFill>
                <a:effectLst/>
                <a:latin typeface="Calibri"/>
                <a:ea typeface="Calibri" panose="020F0502020204030204"/>
                <a:cs typeface="Calibri"/>
              </a:rPr>
              <a:t>¿Qué sigue?</a:t>
            </a:r>
          </a:p>
        </p:txBody>
      </p:sp>
      <p:sp>
        <p:nvSpPr>
          <p:cNvPr id="3" name="Content Placeholder 2">
            <a:extLst>
              <a:ext uri="{FF2B5EF4-FFF2-40B4-BE49-F238E27FC236}">
                <a16:creationId xmlns:a16="http://schemas.microsoft.com/office/drawing/2014/main" id="{C728C208-D0B9-4100-9704-5B70FE4405CC}"/>
              </a:ext>
            </a:extLst>
          </p:cNvPr>
          <p:cNvSpPr>
            <a:spLocks noGrp="1"/>
          </p:cNvSpPr>
          <p:nvPr>
            <p:ph idx="1"/>
            <p:custDataLst>
              <p:tags r:id="rId3"/>
            </p:custDataLst>
          </p:nvPr>
        </p:nvSpPr>
        <p:spPr>
          <a:xfrm>
            <a:off x="838200" y="1825625"/>
            <a:ext cx="10515600" cy="986155"/>
          </a:xfrm>
        </p:spPr>
        <p:txBody>
          <a:bodyPr>
            <a:normAutofit/>
          </a:bodyPr>
          <a:lstStyle/>
          <a:p>
            <a:pPr>
              <a:spcAft>
                <a:spcPts val="600"/>
              </a:spcAft>
            </a:pPr>
            <a:r>
              <a:rPr lang="es-US" sz="2800" b="0" i="0" strike="noStrike" cap="none" spc="0" baseline="0">
                <a:solidFill>
                  <a:srgbClr val="000000"/>
                </a:solidFill>
                <a:effectLst/>
                <a:latin typeface="Calibri Light"/>
                <a:ea typeface="Calibri Light"/>
                <a:cs typeface="Calibri Light"/>
              </a:rPr>
              <a:t>¡Tendrá la oportunidad de aprender junto con nosotros!</a:t>
            </a:r>
          </a:p>
          <a:p>
            <a:pPr marL="0" indent="0">
              <a:buNone/>
            </a:pPr>
            <a:endParaRPr lang="en-US"/>
          </a:p>
        </p:txBody>
      </p:sp>
      <p:pic>
        <p:nvPicPr>
          <p:cNvPr id="10" name="Picture 9">
            <a:extLst>
              <a:ext uri="{FF2B5EF4-FFF2-40B4-BE49-F238E27FC236}">
                <a16:creationId xmlns:a16="http://schemas.microsoft.com/office/drawing/2014/main" id="{1416E814-85BF-33B6-95B6-B49E84C3F3E6}"/>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rcRect/>
          <a:stretch/>
        </p:blipFill>
        <p:spPr>
          <a:xfrm>
            <a:off x="4675681" y="2488549"/>
            <a:ext cx="2840637" cy="3676118"/>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2F3BF679-D903-51F8-7885-CBC7E1267826}"/>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a:stretch/>
        </p:blipFill>
        <p:spPr>
          <a:xfrm rot="21079930">
            <a:off x="2613707" y="2671719"/>
            <a:ext cx="2758370" cy="3569655"/>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724027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9"/>
</p:tagLst>
</file>

<file path=ppt/tags/tag14.xml><?xml version="1.0" encoding="utf-8"?>
<p:tagLst xmlns:a="http://schemas.openxmlformats.org/drawingml/2006/main" xmlns:r="http://schemas.openxmlformats.org/officeDocument/2006/relationships" xmlns:p="http://schemas.openxmlformats.org/presentationml/2006/main">
  <p:tag name="AS_UNIQUEID" val="20"/>
</p:tagLst>
</file>

<file path=ppt/tags/tag15.xml><?xml version="1.0" encoding="utf-8"?>
<p:tagLst xmlns:a="http://schemas.openxmlformats.org/drawingml/2006/main" xmlns:r="http://schemas.openxmlformats.org/officeDocument/2006/relationships" xmlns:p="http://schemas.openxmlformats.org/presentationml/2006/main">
  <p:tag name="AS_UNIQUEID" val="21"/>
</p:tagLst>
</file>

<file path=ppt/tags/tag16.xml><?xml version="1.0" encoding="utf-8"?>
<p:tagLst xmlns:a="http://schemas.openxmlformats.org/drawingml/2006/main" xmlns:r="http://schemas.openxmlformats.org/officeDocument/2006/relationships" xmlns:p="http://schemas.openxmlformats.org/presentationml/2006/main">
  <p:tag name="AS_UNIQUEID" val="12"/>
</p:tagLst>
</file>

<file path=ppt/tags/tag17.xml><?xml version="1.0" encoding="utf-8"?>
<p:tagLst xmlns:a="http://schemas.openxmlformats.org/drawingml/2006/main" xmlns:r="http://schemas.openxmlformats.org/officeDocument/2006/relationships" xmlns:p="http://schemas.openxmlformats.org/presentationml/2006/main">
  <p:tag name="AS_UNIQUEID" val="13"/>
</p:tagLst>
</file>

<file path=ppt/tags/tag18.xml><?xml version="1.0" encoding="utf-8"?>
<p:tagLst xmlns:a="http://schemas.openxmlformats.org/drawingml/2006/main" xmlns:r="http://schemas.openxmlformats.org/officeDocument/2006/relationships" xmlns:p="http://schemas.openxmlformats.org/presentationml/2006/main">
  <p:tag name="AS_UNIQUEID" val="14"/>
</p:tagLst>
</file>

<file path=ppt/tags/tag19.xml><?xml version="1.0" encoding="utf-8"?>
<p:tagLst xmlns:a="http://schemas.openxmlformats.org/drawingml/2006/main" xmlns:r="http://schemas.openxmlformats.org/officeDocument/2006/relationships" xmlns:p="http://schemas.openxmlformats.org/presentationml/2006/main">
  <p:tag name="AS_UNIQUEID" val="27"/>
</p:tagLst>
</file>

<file path=ppt/tags/tag2.xml><?xml version="1.0" encoding="utf-8"?>
<p:tagLst xmlns:a="http://schemas.openxmlformats.org/drawingml/2006/main" xmlns:r="http://schemas.openxmlformats.org/officeDocument/2006/relationships" xmlns:p="http://schemas.openxmlformats.org/presentationml/2006/main">
  <p:tag name="AS_UNIQUEID" val="6"/>
</p:tagLst>
</file>

<file path=ppt/tags/tag20.xml><?xml version="1.0" encoding="utf-8"?>
<p:tagLst xmlns:a="http://schemas.openxmlformats.org/drawingml/2006/main" xmlns:r="http://schemas.openxmlformats.org/officeDocument/2006/relationships" xmlns:p="http://schemas.openxmlformats.org/presentationml/2006/main">
  <p:tag name="AS_UNIQUEID" val="28"/>
</p:tagLst>
</file>

<file path=ppt/tags/tag21.xml><?xml version="1.0" encoding="utf-8"?>
<p:tagLst xmlns:a="http://schemas.openxmlformats.org/drawingml/2006/main" xmlns:r="http://schemas.openxmlformats.org/officeDocument/2006/relationships" xmlns:p="http://schemas.openxmlformats.org/presentationml/2006/main">
  <p:tag name="AS_UNIQUEID" val="29"/>
</p:tagLst>
</file>

<file path=ppt/tags/tag22.xml><?xml version="1.0" encoding="utf-8"?>
<p:tagLst xmlns:a="http://schemas.openxmlformats.org/drawingml/2006/main" xmlns:r="http://schemas.openxmlformats.org/officeDocument/2006/relationships" xmlns:p="http://schemas.openxmlformats.org/presentationml/2006/main">
  <p:tag name="AS_UNIQUEID" val="30"/>
</p:tagLst>
</file>

<file path=ppt/tags/tag23.xml><?xml version="1.0" encoding="utf-8"?>
<p:tagLst xmlns:a="http://schemas.openxmlformats.org/drawingml/2006/main" xmlns:r="http://schemas.openxmlformats.org/officeDocument/2006/relationships" xmlns:p="http://schemas.openxmlformats.org/presentationml/2006/main">
  <p:tag name="AS_UNIQUEID" val="31"/>
</p:tagLst>
</file>

<file path=ppt/tags/tag24.xml><?xml version="1.0" encoding="utf-8"?>
<p:tagLst xmlns:a="http://schemas.openxmlformats.org/drawingml/2006/main" xmlns:r="http://schemas.openxmlformats.org/officeDocument/2006/relationships" xmlns:p="http://schemas.openxmlformats.org/presentationml/2006/main">
  <p:tag name="AS_UNIQUEID" val="23"/>
</p:tagLst>
</file>

<file path=ppt/tags/tag25.xml><?xml version="1.0" encoding="utf-8"?>
<p:tagLst xmlns:a="http://schemas.openxmlformats.org/drawingml/2006/main" xmlns:r="http://schemas.openxmlformats.org/officeDocument/2006/relationships" xmlns:p="http://schemas.openxmlformats.org/presentationml/2006/main">
  <p:tag name="AS_UNIQUEID" val="24"/>
</p:tagLst>
</file>

<file path=ppt/tags/tag26.xml><?xml version="1.0" encoding="utf-8"?>
<p:tagLst xmlns:a="http://schemas.openxmlformats.org/drawingml/2006/main" xmlns:r="http://schemas.openxmlformats.org/officeDocument/2006/relationships" xmlns:p="http://schemas.openxmlformats.org/presentationml/2006/main">
  <p:tag name="AS_UNIQUEID" val="25"/>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2"/>
</p:tagLst>
</file>

<file path=ppt/tags/tag8.xml><?xml version="1.0" encoding="utf-8"?>
<p:tagLst xmlns:a="http://schemas.openxmlformats.org/drawingml/2006/main" xmlns:r="http://schemas.openxmlformats.org/officeDocument/2006/relationships" xmlns:p="http://schemas.openxmlformats.org/presentationml/2006/main">
  <p:tag name="AS_UNIQUEID" val="3"/>
</p:tagLst>
</file>

<file path=ppt/tags/tag9.xml><?xml version="1.0" encoding="utf-8"?>
<p:tagLst xmlns:a="http://schemas.openxmlformats.org/drawingml/2006/main" xmlns:r="http://schemas.openxmlformats.org/officeDocument/2006/relationships" xmlns:p="http://schemas.openxmlformats.org/presentationml/2006/main">
  <p:tag name="AS_UNIQUEID" val="4"/>
</p:tagLst>
</file>

<file path=ppt/theme/theme1.xml><?xml version="1.0" encoding="utf-8"?>
<a:theme xmlns:a="http://schemas.openxmlformats.org/drawingml/2006/main" name="3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2.xml><?xml version="1.0" encoding="utf-8"?>
<a:theme xmlns:a="http://schemas.openxmlformats.org/drawingml/2006/main" name="2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3.xml><?xml version="1.0" encoding="utf-8"?>
<a:theme xmlns:a="http://schemas.openxmlformats.org/drawingml/2006/main" name="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C9507D7306FB45AF520E95721D4EE7" ma:contentTypeVersion="12" ma:contentTypeDescription="Create a new document." ma:contentTypeScope="" ma:versionID="eb9943e789a61eab843c9347191dbe09">
  <xsd:schema xmlns:xsd="http://www.w3.org/2001/XMLSchema" xmlns:xs="http://www.w3.org/2001/XMLSchema" xmlns:p="http://schemas.microsoft.com/office/2006/metadata/properties" xmlns:ns2="0f957709-2457-4a24-bc0d-794ae7db38f5" xmlns:ns3="ce5d865e-659c-4827-ad51-9aaaf0a99187" targetNamespace="http://schemas.microsoft.com/office/2006/metadata/properties" ma:root="true" ma:fieldsID="04245e5270ea3b9aef7094a49e6f933b" ns2:_="" ns3:_="">
    <xsd:import namespace="0f957709-2457-4a24-bc0d-794ae7db38f5"/>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57709-2457-4a24-bc0d-794ae7db3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284BAD-A062-42E2-B56A-82A483A2AB8F}">
  <ds:schemaRefs>
    <ds:schemaRef ds:uri="http://schemas.microsoft.com/sharepoint/v3/contenttype/forms"/>
  </ds:schemaRefs>
</ds:datastoreItem>
</file>

<file path=customXml/itemProps2.xml><?xml version="1.0" encoding="utf-8"?>
<ds:datastoreItem xmlns:ds="http://schemas.openxmlformats.org/officeDocument/2006/customXml" ds:itemID="{99A7892D-2E0B-43D5-815A-8B8D1FE558E5}">
  <ds:schemaRefs>
    <ds:schemaRef ds:uri="0f957709-2457-4a24-bc0d-794ae7db38f5"/>
    <ds:schemaRef ds:uri="ce5d865e-659c-4827-ad51-9aaaf0a991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FB705D-89EA-49B5-BBA8-B26EF6D28613}">
  <ds:schemaRefs>
    <ds:schemaRef ds:uri="ce5d865e-659c-4827-ad51-9aaaf0a99187"/>
    <ds:schemaRef ds:uri="http://purl.org/dc/term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0f957709-2457-4a24-bc0d-794ae7db38f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55</TotalTime>
  <Words>1308</Words>
  <Application>Microsoft Macintosh PowerPoint</Application>
  <PresentationFormat>Widescreen</PresentationFormat>
  <Paragraphs>99</Paragraphs>
  <Slides>9</Slides>
  <Notes>9</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Calibri</vt:lpstr>
      <vt:lpstr>Calibri body</vt:lpstr>
      <vt:lpstr>Calibri Light</vt:lpstr>
      <vt:lpstr>Merriweather</vt:lpstr>
      <vt:lpstr>Wingdings</vt:lpstr>
      <vt:lpstr>3_Office Theme</vt:lpstr>
      <vt:lpstr>2_Office Theme</vt:lpstr>
      <vt:lpstr>Office Theme</vt:lpstr>
      <vt:lpstr>PowerPoint Presentation</vt:lpstr>
      <vt:lpstr>¿Qué es LENA Grow?</vt:lpstr>
      <vt:lpstr>Todo se trata del cerebro de su hijo</vt:lpstr>
      <vt:lpstr>¿Cómo funciona LENA Grow?</vt:lpstr>
      <vt:lpstr>Características de privacidad</vt:lpstr>
      <vt:lpstr>Lo que los maestros dicen sobre LENA Grow</vt:lpstr>
      <vt:lpstr>¿Cómo beneficiará esto a mi hijo?</vt:lpstr>
      <vt:lpstr>¿Preguntas?</vt:lpstr>
      <vt:lpstr>¿Qué sigue?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LENA Grow Teacher Details</dc:title>
  <dc:creator>Kate Riedell</dc:creator>
  <cp:lastModifiedBy>Nadya Lyapunova</cp:lastModifiedBy>
  <cp:revision>21</cp:revision>
  <cp:lastPrinted>2018-10-10T23:23:16Z</cp:lastPrinted>
  <dcterms:created xsi:type="dcterms:W3CDTF">2018-08-16T04:37:40Z</dcterms:created>
  <dcterms:modified xsi:type="dcterms:W3CDTF">2023-05-30T19:36:13Z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0x0101009DC9507D7306FB45AF520E95721D4EE7</vt:lpwstr>
  </property>
</Properties>
</file>