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4"/>
  </p:sldMasterIdLst>
  <p:notesMasterIdLst>
    <p:notesMasterId r:id="rId16"/>
  </p:notesMasterIdLst>
  <p:handoutMasterIdLst>
    <p:handoutMasterId r:id="rId17"/>
  </p:handoutMasterIdLst>
  <p:sldIdLst>
    <p:sldId id="359" r:id="rId5"/>
    <p:sldId id="1167" r:id="rId6"/>
    <p:sldId id="1163" r:id="rId7"/>
    <p:sldId id="1165" r:id="rId8"/>
    <p:sldId id="1170" r:id="rId9"/>
    <p:sldId id="1168" r:id="rId10"/>
    <p:sldId id="1169" r:id="rId11"/>
    <p:sldId id="1164" r:id="rId12"/>
    <p:sldId id="1150" r:id="rId13"/>
    <p:sldId id="1162" r:id="rId14"/>
    <p:sldId id="1171" r:id="rId15"/>
  </p:sldIdLst>
  <p:sldSz cx="12192000" cy="6858000"/>
  <p:notesSz cx="7010400" cy="92964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ABD572-D8FD-4FFD-9898-93A1051D966A}">
          <p14:sldIdLst>
            <p14:sldId id="359"/>
            <p14:sldId id="1167"/>
            <p14:sldId id="1163"/>
            <p14:sldId id="1165"/>
            <p14:sldId id="1170"/>
            <p14:sldId id="1168"/>
            <p14:sldId id="1169"/>
            <p14:sldId id="1164"/>
            <p14:sldId id="1150"/>
            <p14:sldId id="1162"/>
            <p14:sldId id="11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Pettit" initials="LP" lastIdx="0" clrIdx="0">
    <p:extLst>
      <p:ext uri="{19B8F6BF-5375-455C-9EA6-DF929625EA0E}">
        <p15:presenceInfo xmlns:p15="http://schemas.microsoft.com/office/powerpoint/2012/main" userId="S::LizPettit@lena.org::cd5fe16b-7ec4-4b24-b066-993bffdb1467" providerId="AD"/>
      </p:ext>
    </p:extLst>
  </p:cmAuthor>
  <p:cmAuthor id="2" name="Kim Coulter" initials="KC" lastIdx="0" clrIdx="1">
    <p:extLst>
      <p:ext uri="{19B8F6BF-5375-455C-9EA6-DF929625EA0E}">
        <p15:presenceInfo xmlns:p15="http://schemas.microsoft.com/office/powerpoint/2012/main" userId="S::kimcoulter@lena.org::39f1ba99-d040-406f-a9eb-12c052930e77" providerId="AD"/>
      </p:ext>
    </p:extLst>
  </p:cmAuthor>
  <p:cmAuthor id="3" name="Laura Camp" initials="LC" lastIdx="0" clrIdx="2">
    <p:extLst>
      <p:ext uri="{19B8F6BF-5375-455C-9EA6-DF929625EA0E}">
        <p15:presenceInfo xmlns:p15="http://schemas.microsoft.com/office/powerpoint/2012/main" userId="S::lauracamp@lena.org::37be758e-c38f-468b-a078-ef9a3fa3d348" providerId="AD"/>
      </p:ext>
    </p:extLst>
  </p:cmAuthor>
  <p:cmAuthor id="4" name="Nadya Lyapunova" initials="NL" lastIdx="0" clrIdx="3">
    <p:extLst>
      <p:ext uri="{19B8F6BF-5375-455C-9EA6-DF929625EA0E}">
        <p15:presenceInfo xmlns:p15="http://schemas.microsoft.com/office/powerpoint/2012/main" userId="S::nadya@lena.org::6af15858-c755-43ca-8a72-c51e3993f993" providerId="AD"/>
      </p:ext>
    </p:extLst>
  </p:cmAuthor>
  <p:cmAuthor id="5" name="Mindy Ricketts" initials="MR" lastIdx="0" clrIdx="4">
    <p:extLst>
      <p:ext uri="{19B8F6BF-5375-455C-9EA6-DF929625EA0E}">
        <p15:presenceInfo xmlns:p15="http://schemas.microsoft.com/office/powerpoint/2012/main" userId="S::mindyricketts@lena.org::37e0d344-d13c-4de9-b792-22c0778ff3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AC5F6-7E64-6C39-5D6A-47BC43C09AA5}" v="7" dt="2024-07-17T13:11:20.067"/>
    <p1510:client id="{C5C819B5-FEBA-F549-9A88-D2382898067F}" v="3" dt="2024-07-17T12:59:59.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64"/>
    <p:restoredTop sz="78639" autoAdjust="0"/>
  </p:normalViewPr>
  <p:slideViewPr>
    <p:cSldViewPr snapToGrid="0">
      <p:cViewPr varScale="1">
        <p:scale>
          <a:sx n="69" d="100"/>
          <a:sy n="69" d="100"/>
        </p:scale>
        <p:origin x="1352" y="192"/>
      </p:cViewPr>
      <p:guideLst>
        <p:guide orient="horz" pos="2160"/>
        <p:guide pos="3840"/>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Gonzales" userId="S::bethgonzales@lena.org::9fd3dc8b-dce1-4439-98af-cdc95521685a" providerId="AD" clId="Web-{3D7AC5F6-7E64-6C39-5D6A-47BC43C09AA5}"/>
    <pc:docChg chg="modSld">
      <pc:chgData name="Beth Gonzales" userId="S::bethgonzales@lena.org::9fd3dc8b-dce1-4439-98af-cdc95521685a" providerId="AD" clId="Web-{3D7AC5F6-7E64-6C39-5D6A-47BC43C09AA5}" dt="2024-07-17T13:15:23.958" v="81"/>
      <pc:docMkLst>
        <pc:docMk/>
      </pc:docMkLst>
      <pc:sldChg chg="modNotes">
        <pc:chgData name="Beth Gonzales" userId="S::bethgonzales@lena.org::9fd3dc8b-dce1-4439-98af-cdc95521685a" providerId="AD" clId="Web-{3D7AC5F6-7E64-6C39-5D6A-47BC43C09AA5}" dt="2024-07-17T13:10:45.582" v="16"/>
        <pc:sldMkLst>
          <pc:docMk/>
          <pc:sldMk cId="80717528" sldId="359"/>
        </pc:sldMkLst>
      </pc:sldChg>
      <pc:sldChg chg="modNotes">
        <pc:chgData name="Beth Gonzales" userId="S::bethgonzales@lena.org::9fd3dc8b-dce1-4439-98af-cdc95521685a" providerId="AD" clId="Web-{3D7AC5F6-7E64-6C39-5D6A-47BC43C09AA5}" dt="2024-07-17T13:12:38.333" v="36"/>
        <pc:sldMkLst>
          <pc:docMk/>
          <pc:sldMk cId="1506021209" sldId="1163"/>
        </pc:sldMkLst>
      </pc:sldChg>
      <pc:sldChg chg="modNotes">
        <pc:chgData name="Beth Gonzales" userId="S::bethgonzales@lena.org::9fd3dc8b-dce1-4439-98af-cdc95521685a" providerId="AD" clId="Web-{3D7AC5F6-7E64-6C39-5D6A-47BC43C09AA5}" dt="2024-07-17T13:13:17.099" v="42"/>
        <pc:sldMkLst>
          <pc:docMk/>
          <pc:sldMk cId="244324007" sldId="1165"/>
        </pc:sldMkLst>
      </pc:sldChg>
      <pc:sldChg chg="modNotes">
        <pc:chgData name="Beth Gonzales" userId="S::bethgonzales@lena.org::9fd3dc8b-dce1-4439-98af-cdc95521685a" providerId="AD" clId="Web-{3D7AC5F6-7E64-6C39-5D6A-47BC43C09AA5}" dt="2024-07-17T13:11:20.067" v="24"/>
        <pc:sldMkLst>
          <pc:docMk/>
          <pc:sldMk cId="2808177482" sldId="1167"/>
        </pc:sldMkLst>
      </pc:sldChg>
      <pc:sldChg chg="modNotes">
        <pc:chgData name="Beth Gonzales" userId="S::bethgonzales@lena.org::9fd3dc8b-dce1-4439-98af-cdc95521685a" providerId="AD" clId="Web-{3D7AC5F6-7E64-6C39-5D6A-47BC43C09AA5}" dt="2024-07-17T13:15:23.958" v="81"/>
        <pc:sldMkLst>
          <pc:docMk/>
          <pc:sldMk cId="1457998100" sldId="1170"/>
        </pc:sldMkLst>
      </pc:sldChg>
    </pc:docChg>
  </pc:docChgLst>
  <pc:docChgLst>
    <pc:chgData name="Ivan Ross" userId="9182d4f7-031c-405f-97e7-04c06c69cb45" providerId="ADAL" clId="{7BF21BBA-8B4C-6941-A72E-03A1FB2FC047}"/>
    <pc:docChg chg="undo custSel modSld">
      <pc:chgData name="Ivan Ross" userId="9182d4f7-031c-405f-97e7-04c06c69cb45" providerId="ADAL" clId="{7BF21BBA-8B4C-6941-A72E-03A1FB2FC047}" dt="2022-06-23T20:58:56.145" v="25"/>
      <pc:docMkLst>
        <pc:docMk/>
      </pc:docMkLst>
      <pc:sldChg chg="addSp delSp modSp mod modAnim">
        <pc:chgData name="Ivan Ross" userId="9182d4f7-031c-405f-97e7-04c06c69cb45" providerId="ADAL" clId="{7BF21BBA-8B4C-6941-A72E-03A1FB2FC047}" dt="2022-06-23T20:58:56.145" v="25"/>
        <pc:sldMkLst>
          <pc:docMk/>
          <pc:sldMk cId="1716277250" sldId="1168"/>
        </pc:sldMkLst>
        <pc:spChg chg="add del mod">
          <ac:chgData name="Ivan Ross" userId="9182d4f7-031c-405f-97e7-04c06c69cb45" providerId="ADAL" clId="{7BF21BBA-8B4C-6941-A72E-03A1FB2FC047}" dt="2022-06-23T20:48:07.257" v="3" actId="478"/>
          <ac:spMkLst>
            <pc:docMk/>
            <pc:sldMk cId="1716277250" sldId="1168"/>
            <ac:spMk id="4" creationId="{3F5B1B83-2240-ECA1-1F3D-9E8F3B9025FF}"/>
          </ac:spMkLst>
        </pc:spChg>
        <pc:picChg chg="add mod">
          <ac:chgData name="Ivan Ross" userId="9182d4f7-031c-405f-97e7-04c06c69cb45" providerId="ADAL" clId="{7BF21BBA-8B4C-6941-A72E-03A1FB2FC047}" dt="2022-06-23T20:48:06.357" v="2"/>
          <ac:picMkLst>
            <pc:docMk/>
            <pc:sldMk cId="1716277250" sldId="1168"/>
            <ac:picMk id="6" creationId="{DAB08A40-E751-2B6D-A7F7-3C4DE731E7DB}"/>
          </ac:picMkLst>
        </pc:picChg>
        <pc:picChg chg="add mod">
          <ac:chgData name="Ivan Ross" userId="9182d4f7-031c-405f-97e7-04c06c69cb45" providerId="ADAL" clId="{7BF21BBA-8B4C-6941-A72E-03A1FB2FC047}" dt="2022-06-23T20:49:11.448" v="5"/>
          <ac:picMkLst>
            <pc:docMk/>
            <pc:sldMk cId="1716277250" sldId="1168"/>
            <ac:picMk id="7" creationId="{D85C8B1D-09F1-B538-69E7-6B82BE5536E6}"/>
          </ac:picMkLst>
        </pc:picChg>
        <pc:picChg chg="add del">
          <ac:chgData name="Ivan Ross" userId="9182d4f7-031c-405f-97e7-04c06c69cb45" providerId="ADAL" clId="{7BF21BBA-8B4C-6941-A72E-03A1FB2FC047}" dt="2022-06-23T20:48:07.257" v="3" actId="478"/>
          <ac:picMkLst>
            <pc:docMk/>
            <pc:sldMk cId="1716277250" sldId="1168"/>
            <ac:picMk id="8" creationId="{3A84AE1B-3283-F540-9110-7DFE679D4033}"/>
          </ac:picMkLst>
        </pc:picChg>
        <pc:picChg chg="add mod">
          <ac:chgData name="Ivan Ross" userId="9182d4f7-031c-405f-97e7-04c06c69cb45" providerId="ADAL" clId="{7BF21BBA-8B4C-6941-A72E-03A1FB2FC047}" dt="2022-06-23T20:57:57.022" v="23" actId="1076"/>
          <ac:picMkLst>
            <pc:docMk/>
            <pc:sldMk cId="1716277250" sldId="1168"/>
            <ac:picMk id="9" creationId="{628F4476-9708-C928-D4AE-ABBCF4E276E2}"/>
          </ac:picMkLst>
        </pc:picChg>
        <pc:picChg chg="mod">
          <ac:chgData name="Ivan Ross" userId="9182d4f7-031c-405f-97e7-04c06c69cb45" providerId="ADAL" clId="{7BF21BBA-8B4C-6941-A72E-03A1FB2FC047}" dt="2022-06-23T20:57:53.076" v="22" actId="166"/>
          <ac:picMkLst>
            <pc:docMk/>
            <pc:sldMk cId="1716277250" sldId="1168"/>
            <ac:picMk id="10" creationId="{98ED9C64-D6E0-F548-9F3D-F7BAA44B9B72}"/>
          </ac:picMkLst>
        </pc:picChg>
      </pc:sldChg>
    </pc:docChg>
  </pc:docChgLst>
  <pc:docChgLst>
    <pc:chgData name="Liz Pettit" userId="cd5fe16b-7ec4-4b24-b066-993bffdb1467" providerId="ADAL" clId="{7593E2E8-4DB6-4938-9E90-5CE0A7DBA88D}"/>
    <pc:docChg chg="undo custSel addSld delSld modSld">
      <pc:chgData name="Liz Pettit" userId="cd5fe16b-7ec4-4b24-b066-993bffdb1467" providerId="ADAL" clId="{7593E2E8-4DB6-4938-9E90-5CE0A7DBA88D}" dt="2022-06-09T15:36:21.620" v="299" actId="20577"/>
      <pc:docMkLst>
        <pc:docMk/>
      </pc:docMkLst>
      <pc:sldChg chg="addSp delSp modSp mod modClrScheme chgLayout">
        <pc:chgData name="Liz Pettit" userId="cd5fe16b-7ec4-4b24-b066-993bffdb1467" providerId="ADAL" clId="{7593E2E8-4DB6-4938-9E90-5CE0A7DBA88D}" dt="2022-06-09T15:21:56.460" v="40" actId="478"/>
        <pc:sldMkLst>
          <pc:docMk/>
          <pc:sldMk cId="80717528" sldId="359"/>
        </pc:sldMkLst>
        <pc:spChg chg="add mod ord">
          <ac:chgData name="Liz Pettit" userId="cd5fe16b-7ec4-4b24-b066-993bffdb1467" providerId="ADAL" clId="{7593E2E8-4DB6-4938-9E90-5CE0A7DBA88D}" dt="2022-06-09T15:21:53.060" v="39" actId="700"/>
          <ac:spMkLst>
            <pc:docMk/>
            <pc:sldMk cId="80717528" sldId="359"/>
            <ac:spMk id="2" creationId="{FA434E13-8071-0E86-4E0C-B46E6436A7AA}"/>
          </ac:spMkLst>
        </pc:spChg>
        <pc:spChg chg="add del mod">
          <ac:chgData name="Liz Pettit" userId="cd5fe16b-7ec4-4b24-b066-993bffdb1467" providerId="ADAL" clId="{7593E2E8-4DB6-4938-9E90-5CE0A7DBA88D}" dt="2022-06-09T15:21:37.856" v="38" actId="478"/>
          <ac:spMkLst>
            <pc:docMk/>
            <pc:sldMk cId="80717528" sldId="359"/>
            <ac:spMk id="4" creationId="{AAF1C7C2-E87E-8962-69DB-CE47CF736E57}"/>
          </ac:spMkLst>
        </pc:spChg>
        <pc:spChg chg="del mod ord">
          <ac:chgData name="Liz Pettit" userId="cd5fe16b-7ec4-4b24-b066-993bffdb1467" providerId="ADAL" clId="{7593E2E8-4DB6-4938-9E90-5CE0A7DBA88D}" dt="2022-06-09T15:21:32.347" v="37" actId="478"/>
          <ac:spMkLst>
            <pc:docMk/>
            <pc:sldMk cId="80717528" sldId="359"/>
            <ac:spMk id="5" creationId="{5BDBCFD4-FB13-4B9B-94A1-714D542E04A3}"/>
          </ac:spMkLst>
        </pc:spChg>
        <pc:spChg chg="add del mod ord">
          <ac:chgData name="Liz Pettit" userId="cd5fe16b-7ec4-4b24-b066-993bffdb1467" providerId="ADAL" clId="{7593E2E8-4DB6-4938-9E90-5CE0A7DBA88D}" dt="2022-06-09T15:21:56.460" v="40" actId="478"/>
          <ac:spMkLst>
            <pc:docMk/>
            <pc:sldMk cId="80717528" sldId="359"/>
            <ac:spMk id="6" creationId="{91E424BC-0F2E-3C72-ED49-D2E7F59A51FC}"/>
          </ac:spMkLst>
        </pc:spChg>
      </pc:sldChg>
      <pc:sldChg chg="modSp mod modClrScheme chgLayout">
        <pc:chgData name="Liz Pettit" userId="cd5fe16b-7ec4-4b24-b066-993bffdb1467" providerId="ADAL" clId="{7593E2E8-4DB6-4938-9E90-5CE0A7DBA88D}" dt="2022-06-09T15:26:06.241" v="73" actId="700"/>
        <pc:sldMkLst>
          <pc:docMk/>
          <pc:sldMk cId="621989304" sldId="1150"/>
        </pc:sldMkLst>
        <pc:spChg chg="mod ord">
          <ac:chgData name="Liz Pettit" userId="cd5fe16b-7ec4-4b24-b066-993bffdb1467" providerId="ADAL" clId="{7593E2E8-4DB6-4938-9E90-5CE0A7DBA88D}" dt="2022-06-09T15:26:06.241" v="73" actId="700"/>
          <ac:spMkLst>
            <pc:docMk/>
            <pc:sldMk cId="621989304" sldId="1150"/>
            <ac:spMk id="2" creationId="{73BD76B6-786E-422A-AA2C-168645D929F8}"/>
          </ac:spMkLst>
        </pc:spChg>
        <pc:picChg chg="mod ord">
          <ac:chgData name="Liz Pettit" userId="cd5fe16b-7ec4-4b24-b066-993bffdb1467" providerId="ADAL" clId="{7593E2E8-4DB6-4938-9E90-5CE0A7DBA88D}" dt="2022-06-09T15:26:06.241" v="73" actId="700"/>
          <ac:picMkLst>
            <pc:docMk/>
            <pc:sldMk cId="621989304" sldId="1150"/>
            <ac:picMk id="3" creationId="{651A9EF4-C874-4F28-BF2D-189842ECC6D2}"/>
          </ac:picMkLst>
        </pc:picChg>
      </pc:sldChg>
      <pc:sldChg chg="modSp mod modClrScheme chgLayout">
        <pc:chgData name="Liz Pettit" userId="cd5fe16b-7ec4-4b24-b066-993bffdb1467" providerId="ADAL" clId="{7593E2E8-4DB6-4938-9E90-5CE0A7DBA88D}" dt="2022-06-09T15:32:50.360" v="163" actId="14100"/>
        <pc:sldMkLst>
          <pc:docMk/>
          <pc:sldMk cId="2507240270" sldId="1162"/>
        </pc:sldMkLst>
        <pc:spChg chg="mod ord">
          <ac:chgData name="Liz Pettit" userId="cd5fe16b-7ec4-4b24-b066-993bffdb1467" providerId="ADAL" clId="{7593E2E8-4DB6-4938-9E90-5CE0A7DBA88D}" dt="2022-06-09T15:26:09.097" v="74" actId="700"/>
          <ac:spMkLst>
            <pc:docMk/>
            <pc:sldMk cId="2507240270" sldId="1162"/>
            <ac:spMk id="2" creationId="{ACD6F607-3C17-46CE-B726-5B8B2DF1BEC9}"/>
          </ac:spMkLst>
        </pc:spChg>
        <pc:spChg chg="mod ord">
          <ac:chgData name="Liz Pettit" userId="cd5fe16b-7ec4-4b24-b066-993bffdb1467" providerId="ADAL" clId="{7593E2E8-4DB6-4938-9E90-5CE0A7DBA88D}" dt="2022-06-09T15:32:50.360" v="163" actId="14100"/>
          <ac:spMkLst>
            <pc:docMk/>
            <pc:sldMk cId="2507240270" sldId="1162"/>
            <ac:spMk id="3" creationId="{C728C208-D0B9-4100-9704-5B70FE4405CC}"/>
          </ac:spMkLst>
        </pc:spChg>
        <pc:picChg chg="mod">
          <ac:chgData name="Liz Pettit" userId="cd5fe16b-7ec4-4b24-b066-993bffdb1467" providerId="ADAL" clId="{7593E2E8-4DB6-4938-9E90-5CE0A7DBA88D}" dt="2022-06-09T15:32:47.306" v="162" actId="1076"/>
          <ac:picMkLst>
            <pc:docMk/>
            <pc:sldMk cId="2507240270" sldId="1162"/>
            <ac:picMk id="5" creationId="{D47410A7-0A83-F14D-B689-4CFC69F4878B}"/>
          </ac:picMkLst>
        </pc:picChg>
      </pc:sldChg>
      <pc:sldChg chg="addSp delSp modSp mod modClrScheme chgLayout">
        <pc:chgData name="Liz Pettit" userId="cd5fe16b-7ec4-4b24-b066-993bffdb1467" providerId="ADAL" clId="{7593E2E8-4DB6-4938-9E90-5CE0A7DBA88D}" dt="2022-06-09T15:28:21.534" v="89" actId="21"/>
        <pc:sldMkLst>
          <pc:docMk/>
          <pc:sldMk cId="1506021209" sldId="1163"/>
        </pc:sldMkLst>
        <pc:spChg chg="mod ord">
          <ac:chgData name="Liz Pettit" userId="cd5fe16b-7ec4-4b24-b066-993bffdb1467" providerId="ADAL" clId="{7593E2E8-4DB6-4938-9E90-5CE0A7DBA88D}" dt="2022-06-09T15:25:51.974" v="67" actId="700"/>
          <ac:spMkLst>
            <pc:docMk/>
            <pc:sldMk cId="1506021209" sldId="1163"/>
            <ac:spMk id="2" creationId="{ACD6F607-3C17-46CE-B726-5B8B2DF1BEC9}"/>
          </ac:spMkLst>
        </pc:spChg>
        <pc:spChg chg="add del mod ord">
          <ac:chgData name="Liz Pettit" userId="cd5fe16b-7ec4-4b24-b066-993bffdb1467" providerId="ADAL" clId="{7593E2E8-4DB6-4938-9E90-5CE0A7DBA88D}" dt="2022-06-09T15:26:24.964" v="76" actId="478"/>
          <ac:spMkLst>
            <pc:docMk/>
            <pc:sldMk cId="1506021209" sldId="1163"/>
            <ac:spMk id="3" creationId="{3721488E-F255-051E-622B-3BA38D1ED034}"/>
          </ac:spMkLst>
        </pc:spChg>
        <pc:spChg chg="mod">
          <ac:chgData name="Liz Pettit" userId="cd5fe16b-7ec4-4b24-b066-993bffdb1467" providerId="ADAL" clId="{7593E2E8-4DB6-4938-9E90-5CE0A7DBA88D}" dt="2022-06-09T15:28:21.534" v="89" actId="21"/>
          <ac:spMkLst>
            <pc:docMk/>
            <pc:sldMk cId="1506021209" sldId="1163"/>
            <ac:spMk id="7" creationId="{1F0827F3-6453-4D2C-A7AF-1CA61CDFD029}"/>
          </ac:spMkLst>
        </pc:spChg>
      </pc:sldChg>
      <pc:sldChg chg="addSp delSp modSp mod modClrScheme chgLayout">
        <pc:chgData name="Liz Pettit" userId="cd5fe16b-7ec4-4b24-b066-993bffdb1467" providerId="ADAL" clId="{7593E2E8-4DB6-4938-9E90-5CE0A7DBA88D}" dt="2022-06-09T15:34:41.606" v="218" actId="2711"/>
        <pc:sldMkLst>
          <pc:docMk/>
          <pc:sldMk cId="1027784407" sldId="1164"/>
        </pc:sldMkLst>
        <pc:spChg chg="mod ord">
          <ac:chgData name="Liz Pettit" userId="cd5fe16b-7ec4-4b24-b066-993bffdb1467" providerId="ADAL" clId="{7593E2E8-4DB6-4938-9E90-5CE0A7DBA88D}" dt="2022-06-09T15:26:05.290" v="72" actId="700"/>
          <ac:spMkLst>
            <pc:docMk/>
            <pc:sldMk cId="1027784407" sldId="1164"/>
            <ac:spMk id="2" creationId="{51C4F597-B3B7-40E8-8CD6-7DC3C71FBB89}"/>
          </ac:spMkLst>
        </pc:spChg>
        <pc:spChg chg="mod ord">
          <ac:chgData name="Liz Pettit" userId="cd5fe16b-7ec4-4b24-b066-993bffdb1467" providerId="ADAL" clId="{7593E2E8-4DB6-4938-9E90-5CE0A7DBA88D}" dt="2022-06-09T15:34:41.606" v="218" actId="2711"/>
          <ac:spMkLst>
            <pc:docMk/>
            <pc:sldMk cId="1027784407" sldId="1164"/>
            <ac:spMk id="3" creationId="{15F1BD22-3C3F-4170-83B5-5134FC11118A}"/>
          </ac:spMkLst>
        </pc:spChg>
        <pc:picChg chg="del">
          <ac:chgData name="Liz Pettit" userId="cd5fe16b-7ec4-4b24-b066-993bffdb1467" providerId="ADAL" clId="{7593E2E8-4DB6-4938-9E90-5CE0A7DBA88D}" dt="2022-06-09T15:31:52.293" v="149" actId="478"/>
          <ac:picMkLst>
            <pc:docMk/>
            <pc:sldMk cId="1027784407" sldId="1164"/>
            <ac:picMk id="5" creationId="{DD7C7F95-34AD-7044-BD3D-BE1A2C5ABAFD}"/>
          </ac:picMkLst>
        </pc:picChg>
        <pc:picChg chg="add mod">
          <ac:chgData name="Liz Pettit" userId="cd5fe16b-7ec4-4b24-b066-993bffdb1467" providerId="ADAL" clId="{7593E2E8-4DB6-4938-9E90-5CE0A7DBA88D}" dt="2022-06-09T15:32:57.733" v="165" actId="1076"/>
          <ac:picMkLst>
            <pc:docMk/>
            <pc:sldMk cId="1027784407" sldId="1164"/>
            <ac:picMk id="6" creationId="{92ADF0D6-15B5-79BB-E9FB-884CE54DC8A4}"/>
          </ac:picMkLst>
        </pc:picChg>
      </pc:sldChg>
      <pc:sldChg chg="addSp delSp modSp mod modClrScheme chgLayout modNotesTx">
        <pc:chgData name="Liz Pettit" userId="cd5fe16b-7ec4-4b24-b066-993bffdb1467" providerId="ADAL" clId="{7593E2E8-4DB6-4938-9E90-5CE0A7DBA88D}" dt="2022-06-09T15:34:03.676" v="205" actId="6549"/>
        <pc:sldMkLst>
          <pc:docMk/>
          <pc:sldMk cId="244324007" sldId="1165"/>
        </pc:sldMkLst>
        <pc:spChg chg="mod ord">
          <ac:chgData name="Liz Pettit" userId="cd5fe16b-7ec4-4b24-b066-993bffdb1467" providerId="ADAL" clId="{7593E2E8-4DB6-4938-9E90-5CE0A7DBA88D}" dt="2022-06-09T15:25:59.249" v="69" actId="700"/>
          <ac:spMkLst>
            <pc:docMk/>
            <pc:sldMk cId="244324007" sldId="1165"/>
            <ac:spMk id="2" creationId="{ACD6F607-3C17-46CE-B726-5B8B2DF1BEC9}"/>
          </ac:spMkLst>
        </pc:spChg>
        <pc:spChg chg="add del mod ord">
          <ac:chgData name="Liz Pettit" userId="cd5fe16b-7ec4-4b24-b066-993bffdb1467" providerId="ADAL" clId="{7593E2E8-4DB6-4938-9E90-5CE0A7DBA88D}" dt="2022-06-09T15:29:07.430" v="105" actId="478"/>
          <ac:spMkLst>
            <pc:docMk/>
            <pc:sldMk cId="244324007" sldId="1165"/>
            <ac:spMk id="4" creationId="{E01FA717-5A71-5705-798E-47D023513D25}"/>
          </ac:spMkLst>
        </pc:spChg>
        <pc:picChg chg="mod">
          <ac:chgData name="Liz Pettit" userId="cd5fe16b-7ec4-4b24-b066-993bffdb1467" providerId="ADAL" clId="{7593E2E8-4DB6-4938-9E90-5CE0A7DBA88D}" dt="2022-06-09T15:31:38.591" v="148" actId="1035"/>
          <ac:picMkLst>
            <pc:docMk/>
            <pc:sldMk cId="244324007" sldId="1165"/>
            <ac:picMk id="6" creationId="{29DC7308-C0F7-7E44-8E91-CB5617DB53E7}"/>
          </ac:picMkLst>
        </pc:picChg>
        <pc:picChg chg="del">
          <ac:chgData name="Liz Pettit" userId="cd5fe16b-7ec4-4b24-b066-993bffdb1467" providerId="ADAL" clId="{7593E2E8-4DB6-4938-9E90-5CE0A7DBA88D}" dt="2022-06-09T15:31:13.388" v="125" actId="478"/>
          <ac:picMkLst>
            <pc:docMk/>
            <pc:sldMk cId="244324007" sldId="1165"/>
            <ac:picMk id="8" creationId="{47577922-F646-254D-9E4F-15F3AFADF288}"/>
          </ac:picMkLst>
        </pc:picChg>
        <pc:picChg chg="add mod">
          <ac:chgData name="Liz Pettit" userId="cd5fe16b-7ec4-4b24-b066-993bffdb1467" providerId="ADAL" clId="{7593E2E8-4DB6-4938-9E90-5CE0A7DBA88D}" dt="2022-06-09T15:31:34.876" v="139" actId="1035"/>
          <ac:picMkLst>
            <pc:docMk/>
            <pc:sldMk cId="244324007" sldId="1165"/>
            <ac:picMk id="9" creationId="{6914F526-3F93-9840-1A23-3903E2F17F22}"/>
          </ac:picMkLst>
        </pc:picChg>
        <pc:picChg chg="mod">
          <ac:chgData name="Liz Pettit" userId="cd5fe16b-7ec4-4b24-b066-993bffdb1467" providerId="ADAL" clId="{7593E2E8-4DB6-4938-9E90-5CE0A7DBA88D}" dt="2022-06-09T15:31:34.876" v="139" actId="1035"/>
          <ac:picMkLst>
            <pc:docMk/>
            <pc:sldMk cId="244324007" sldId="1165"/>
            <ac:picMk id="15" creationId="{1C2124A5-C5E2-4AEF-9F91-AF6CBD7E59F1}"/>
          </ac:picMkLst>
        </pc:picChg>
      </pc:sldChg>
      <pc:sldChg chg="addSp delSp modSp mod modClrScheme chgLayout">
        <pc:chgData name="Liz Pettit" userId="cd5fe16b-7ec4-4b24-b066-993bffdb1467" providerId="ADAL" clId="{7593E2E8-4DB6-4938-9E90-5CE0A7DBA88D}" dt="2022-06-09T15:25:23.129" v="64" actId="14100"/>
        <pc:sldMkLst>
          <pc:docMk/>
          <pc:sldMk cId="2808177482" sldId="1167"/>
        </pc:sldMkLst>
        <pc:spChg chg="del mod ord">
          <ac:chgData name="Liz Pettit" userId="cd5fe16b-7ec4-4b24-b066-993bffdb1467" providerId="ADAL" clId="{7593E2E8-4DB6-4938-9E90-5CE0A7DBA88D}" dt="2022-06-09T15:23:21.733" v="47" actId="478"/>
          <ac:spMkLst>
            <pc:docMk/>
            <pc:sldMk cId="2808177482" sldId="1167"/>
            <ac:spMk id="2" creationId="{ACD6F607-3C17-46CE-B726-5B8B2DF1BEC9}"/>
          </ac:spMkLst>
        </pc:spChg>
        <pc:spChg chg="add del mod ord">
          <ac:chgData name="Liz Pettit" userId="cd5fe16b-7ec4-4b24-b066-993bffdb1467" providerId="ADAL" clId="{7593E2E8-4DB6-4938-9E90-5CE0A7DBA88D}" dt="2022-06-09T15:22:48.212" v="44" actId="478"/>
          <ac:spMkLst>
            <pc:docMk/>
            <pc:sldMk cId="2808177482" sldId="1167"/>
            <ac:spMk id="4" creationId="{F5230DE2-9DBD-4A79-242A-A763EE9112B7}"/>
          </ac:spMkLst>
        </pc:spChg>
        <pc:spChg chg="add del mod">
          <ac:chgData name="Liz Pettit" userId="cd5fe16b-7ec4-4b24-b066-993bffdb1467" providerId="ADAL" clId="{7593E2E8-4DB6-4938-9E90-5CE0A7DBA88D}" dt="2022-06-09T15:23:23.980" v="48" actId="478"/>
          <ac:spMkLst>
            <pc:docMk/>
            <pc:sldMk cId="2808177482" sldId="1167"/>
            <ac:spMk id="8" creationId="{F9D6DFC7-FE03-CC52-7A20-BF6207EE2CE5}"/>
          </ac:spMkLst>
        </pc:spChg>
        <pc:spChg chg="mod ord">
          <ac:chgData name="Liz Pettit" userId="cd5fe16b-7ec4-4b24-b066-993bffdb1467" providerId="ADAL" clId="{7593E2E8-4DB6-4938-9E90-5CE0A7DBA88D}" dt="2022-06-09T15:25:23.129" v="64" actId="14100"/>
          <ac:spMkLst>
            <pc:docMk/>
            <pc:sldMk cId="2808177482" sldId="1167"/>
            <ac:spMk id="117" creationId="{786031B5-57C4-7140-82FE-98CF5C966E62}"/>
          </ac:spMkLst>
        </pc:spChg>
        <pc:spChg chg="add mod ord">
          <ac:chgData name="Liz Pettit" userId="cd5fe16b-7ec4-4b24-b066-993bffdb1467" providerId="ADAL" clId="{7593E2E8-4DB6-4938-9E90-5CE0A7DBA88D}" dt="2022-06-09T15:24:28.847" v="57" actId="700"/>
          <ac:spMkLst>
            <pc:docMk/>
            <pc:sldMk cId="2808177482" sldId="1167"/>
            <ac:spMk id="170" creationId="{997F918A-3937-30E4-C470-0740130A7163}"/>
          </ac:spMkLst>
        </pc:spChg>
        <pc:grpChg chg="mod">
          <ac:chgData name="Liz Pettit" userId="cd5fe16b-7ec4-4b24-b066-993bffdb1467" providerId="ADAL" clId="{7593E2E8-4DB6-4938-9E90-5CE0A7DBA88D}" dt="2022-06-09T15:25:22.640" v="63" actId="14100"/>
          <ac:grpSpMkLst>
            <pc:docMk/>
            <pc:sldMk cId="2808177482" sldId="1167"/>
            <ac:grpSpMk id="3" creationId="{8CB743F4-9745-433F-AD00-403264C9A80F}"/>
          </ac:grpSpMkLst>
        </pc:grpChg>
      </pc:sldChg>
      <pc:sldChg chg="modSp mod modClrScheme chgLayout">
        <pc:chgData name="Liz Pettit" userId="cd5fe16b-7ec4-4b24-b066-993bffdb1467" providerId="ADAL" clId="{7593E2E8-4DB6-4938-9E90-5CE0A7DBA88D}" dt="2022-06-09T15:26:01.097" v="70" actId="700"/>
        <pc:sldMkLst>
          <pc:docMk/>
          <pc:sldMk cId="1716277250" sldId="1168"/>
        </pc:sldMkLst>
        <pc:spChg chg="mod ord">
          <ac:chgData name="Liz Pettit" userId="cd5fe16b-7ec4-4b24-b066-993bffdb1467" providerId="ADAL" clId="{7593E2E8-4DB6-4938-9E90-5CE0A7DBA88D}" dt="2022-06-09T15:26:01.097" v="70" actId="700"/>
          <ac:spMkLst>
            <pc:docMk/>
            <pc:sldMk cId="1716277250" sldId="1168"/>
            <ac:spMk id="2" creationId="{ACD6F607-3C17-46CE-B726-5B8B2DF1BEC9}"/>
          </ac:spMkLst>
        </pc:spChg>
        <pc:picChg chg="mod ord">
          <ac:chgData name="Liz Pettit" userId="cd5fe16b-7ec4-4b24-b066-993bffdb1467" providerId="ADAL" clId="{7593E2E8-4DB6-4938-9E90-5CE0A7DBA88D}" dt="2022-06-09T15:26:01.097" v="70" actId="700"/>
          <ac:picMkLst>
            <pc:docMk/>
            <pc:sldMk cId="1716277250" sldId="1168"/>
            <ac:picMk id="8" creationId="{3A84AE1B-3283-F540-9110-7DFE679D4033}"/>
          </ac:picMkLst>
        </pc:picChg>
      </pc:sldChg>
      <pc:sldChg chg="addSp delSp modSp mod modClrScheme chgLayout modNotesTx">
        <pc:chgData name="Liz Pettit" userId="cd5fe16b-7ec4-4b24-b066-993bffdb1467" providerId="ADAL" clId="{7593E2E8-4DB6-4938-9E90-5CE0A7DBA88D}" dt="2022-06-09T15:36:21.620" v="299" actId="20577"/>
        <pc:sldMkLst>
          <pc:docMk/>
          <pc:sldMk cId="4246079552" sldId="1169"/>
        </pc:sldMkLst>
        <pc:spChg chg="mod ord">
          <ac:chgData name="Liz Pettit" userId="cd5fe16b-7ec4-4b24-b066-993bffdb1467" providerId="ADAL" clId="{7593E2E8-4DB6-4938-9E90-5CE0A7DBA88D}" dt="2022-06-09T15:26:03.209" v="71" actId="700"/>
          <ac:spMkLst>
            <pc:docMk/>
            <pc:sldMk cId="4246079552" sldId="1169"/>
            <ac:spMk id="2" creationId="{ACD6F607-3C17-46CE-B726-5B8B2DF1BEC9}"/>
          </ac:spMkLst>
        </pc:spChg>
        <pc:spChg chg="add del mod ord">
          <ac:chgData name="Liz Pettit" userId="cd5fe16b-7ec4-4b24-b066-993bffdb1467" providerId="ADAL" clId="{7593E2E8-4DB6-4938-9E90-5CE0A7DBA88D}" dt="2022-06-09T15:30:16.020" v="118" actId="478"/>
          <ac:spMkLst>
            <pc:docMk/>
            <pc:sldMk cId="4246079552" sldId="1169"/>
            <ac:spMk id="4" creationId="{92940013-852B-5975-41C2-5D5BB9C5C740}"/>
          </ac:spMkLst>
        </pc:spChg>
        <pc:graphicFrameChg chg="mod modGraphic">
          <ac:chgData name="Liz Pettit" userId="cd5fe16b-7ec4-4b24-b066-993bffdb1467" providerId="ADAL" clId="{7593E2E8-4DB6-4938-9E90-5CE0A7DBA88D}" dt="2022-06-09T15:35:33.500" v="231" actId="242"/>
          <ac:graphicFrameMkLst>
            <pc:docMk/>
            <pc:sldMk cId="4246079552" sldId="1169"/>
            <ac:graphicFrameMk id="3" creationId="{2535F462-2B2D-4D24-97BA-35243D1177AB}"/>
          </ac:graphicFrameMkLst>
        </pc:graphicFrameChg>
      </pc:sldChg>
      <pc:sldChg chg="modSp mod modClrScheme chgLayout">
        <pc:chgData name="Liz Pettit" userId="cd5fe16b-7ec4-4b24-b066-993bffdb1467" providerId="ADAL" clId="{7593E2E8-4DB6-4938-9E90-5CE0A7DBA88D}" dt="2022-06-09T15:29:01.416" v="104" actId="1035"/>
        <pc:sldMkLst>
          <pc:docMk/>
          <pc:sldMk cId="1457998100" sldId="1170"/>
        </pc:sldMkLst>
        <pc:spChg chg="mod ord">
          <ac:chgData name="Liz Pettit" userId="cd5fe16b-7ec4-4b24-b066-993bffdb1467" providerId="ADAL" clId="{7593E2E8-4DB6-4938-9E90-5CE0A7DBA88D}" dt="2022-06-09T15:25:57.459" v="68" actId="700"/>
          <ac:spMkLst>
            <pc:docMk/>
            <pc:sldMk cId="1457998100" sldId="1170"/>
            <ac:spMk id="2" creationId="{E1E3762C-2F82-4332-8D84-1607E3A192CC}"/>
          </ac:spMkLst>
        </pc:spChg>
        <pc:spChg chg="mod">
          <ac:chgData name="Liz Pettit" userId="cd5fe16b-7ec4-4b24-b066-993bffdb1467" providerId="ADAL" clId="{7593E2E8-4DB6-4938-9E90-5CE0A7DBA88D}" dt="2022-06-09T15:29:01.416" v="104" actId="1035"/>
          <ac:spMkLst>
            <pc:docMk/>
            <pc:sldMk cId="1457998100" sldId="1170"/>
            <ac:spMk id="9" creationId="{A9FC3E04-F437-405C-A4B0-F929ECC6746F}"/>
          </ac:spMkLst>
        </pc:spChg>
        <pc:spChg chg="mod">
          <ac:chgData name="Liz Pettit" userId="cd5fe16b-7ec4-4b24-b066-993bffdb1467" providerId="ADAL" clId="{7593E2E8-4DB6-4938-9E90-5CE0A7DBA88D}" dt="2022-06-09T15:29:01.416" v="104" actId="1035"/>
          <ac:spMkLst>
            <pc:docMk/>
            <pc:sldMk cId="1457998100" sldId="1170"/>
            <ac:spMk id="10" creationId="{5678B56B-B802-4A99-833F-E9C740E05E80}"/>
          </ac:spMkLst>
        </pc:spChg>
        <pc:spChg chg="mod">
          <ac:chgData name="Liz Pettit" userId="cd5fe16b-7ec4-4b24-b066-993bffdb1467" providerId="ADAL" clId="{7593E2E8-4DB6-4938-9E90-5CE0A7DBA88D}" dt="2022-06-09T15:29:01.416" v="104" actId="1035"/>
          <ac:spMkLst>
            <pc:docMk/>
            <pc:sldMk cId="1457998100" sldId="1170"/>
            <ac:spMk id="14" creationId="{645C8D1A-823A-434D-A0F5-4C9162DA44F6}"/>
          </ac:spMkLst>
        </pc:spChg>
        <pc:spChg chg="mod">
          <ac:chgData name="Liz Pettit" userId="cd5fe16b-7ec4-4b24-b066-993bffdb1467" providerId="ADAL" clId="{7593E2E8-4DB6-4938-9E90-5CE0A7DBA88D}" dt="2022-06-09T15:29:01.416" v="104" actId="1035"/>
          <ac:spMkLst>
            <pc:docMk/>
            <pc:sldMk cId="1457998100" sldId="1170"/>
            <ac:spMk id="15" creationId="{1DFDC9B9-3293-45F8-8DE3-10EC2C280CFE}"/>
          </ac:spMkLst>
        </pc:spChg>
        <pc:spChg chg="mod">
          <ac:chgData name="Liz Pettit" userId="cd5fe16b-7ec4-4b24-b066-993bffdb1467" providerId="ADAL" clId="{7593E2E8-4DB6-4938-9E90-5CE0A7DBA88D}" dt="2022-06-09T15:29:01.416" v="104" actId="1035"/>
          <ac:spMkLst>
            <pc:docMk/>
            <pc:sldMk cId="1457998100" sldId="1170"/>
            <ac:spMk id="16" creationId="{525AFAB4-6B34-4D2D-8B35-E5A0E3DB38BF}"/>
          </ac:spMkLst>
        </pc:spChg>
        <pc:spChg chg="mod">
          <ac:chgData name="Liz Pettit" userId="cd5fe16b-7ec4-4b24-b066-993bffdb1467" providerId="ADAL" clId="{7593E2E8-4DB6-4938-9E90-5CE0A7DBA88D}" dt="2022-06-09T15:29:01.416" v="104" actId="1035"/>
          <ac:spMkLst>
            <pc:docMk/>
            <pc:sldMk cId="1457998100" sldId="1170"/>
            <ac:spMk id="17" creationId="{C252CA56-09AA-41B1-8136-963FCFA1626F}"/>
          </ac:spMkLst>
        </pc:spChg>
        <pc:spChg chg="mod">
          <ac:chgData name="Liz Pettit" userId="cd5fe16b-7ec4-4b24-b066-993bffdb1467" providerId="ADAL" clId="{7593E2E8-4DB6-4938-9E90-5CE0A7DBA88D}" dt="2022-06-09T15:29:01.416" v="104" actId="1035"/>
          <ac:spMkLst>
            <pc:docMk/>
            <pc:sldMk cId="1457998100" sldId="1170"/>
            <ac:spMk id="18" creationId="{9D9ECE45-7DC8-45CD-99A0-AB2FA1B2CDB6}"/>
          </ac:spMkLst>
        </pc:spChg>
        <pc:spChg chg="mod">
          <ac:chgData name="Liz Pettit" userId="cd5fe16b-7ec4-4b24-b066-993bffdb1467" providerId="ADAL" clId="{7593E2E8-4DB6-4938-9E90-5CE0A7DBA88D}" dt="2022-06-09T15:29:01.416" v="104" actId="1035"/>
          <ac:spMkLst>
            <pc:docMk/>
            <pc:sldMk cId="1457998100" sldId="1170"/>
            <ac:spMk id="19" creationId="{D182424D-A6D1-4679-8191-279D06549B4A}"/>
          </ac:spMkLst>
        </pc:spChg>
        <pc:spChg chg="mod ord">
          <ac:chgData name="Liz Pettit" userId="cd5fe16b-7ec4-4b24-b066-993bffdb1467" providerId="ADAL" clId="{7593E2E8-4DB6-4938-9E90-5CE0A7DBA88D}" dt="2022-06-09T15:25:57.459" v="68" actId="700"/>
          <ac:spMkLst>
            <pc:docMk/>
            <pc:sldMk cId="1457998100" sldId="1170"/>
            <ac:spMk id="21" creationId="{3AEC22ED-B019-4960-9A29-8EF663DE9DB1}"/>
          </ac:spMkLst>
        </pc:spChg>
        <pc:graphicFrameChg chg="mod">
          <ac:chgData name="Liz Pettit" userId="cd5fe16b-7ec4-4b24-b066-993bffdb1467" providerId="ADAL" clId="{7593E2E8-4DB6-4938-9E90-5CE0A7DBA88D}" dt="2022-06-09T15:29:01.416" v="104" actId="1035"/>
          <ac:graphicFrameMkLst>
            <pc:docMk/>
            <pc:sldMk cId="1457998100" sldId="1170"/>
            <ac:graphicFrameMk id="6" creationId="{144851A2-AFD6-4A2D-B18A-C929E9DA590F}"/>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7" creationId="{4335D85B-4A35-41C7-A122-87667377684D}"/>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8" creationId="{A3304C23-926F-4B2F-8255-7D2E67477B0C}"/>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11" creationId="{2EE1933A-902C-4901-A5D5-A4A0FAE9A2C9}"/>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12" creationId="{560F5DA2-F1AA-47BA-9D54-9A8B96A1E5C8}"/>
          </ac:graphicFrameMkLst>
        </pc:graphicFrameChg>
        <pc:graphicFrameChg chg="mod">
          <ac:chgData name="Liz Pettit" userId="cd5fe16b-7ec4-4b24-b066-993bffdb1467" providerId="ADAL" clId="{7593E2E8-4DB6-4938-9E90-5CE0A7DBA88D}" dt="2022-06-09T15:29:01.416" v="104" actId="1035"/>
          <ac:graphicFrameMkLst>
            <pc:docMk/>
            <pc:sldMk cId="1457998100" sldId="1170"/>
            <ac:graphicFrameMk id="13" creationId="{6B32F282-8449-4BD0-83ED-587A7A152947}"/>
          </ac:graphicFrameMkLst>
        </pc:graphicFrameChg>
      </pc:sldChg>
      <pc:sldChg chg="modSp mod modClrScheme chgLayout">
        <pc:chgData name="Liz Pettit" userId="cd5fe16b-7ec4-4b24-b066-993bffdb1467" providerId="ADAL" clId="{7593E2E8-4DB6-4938-9E90-5CE0A7DBA88D}" dt="2022-06-09T15:26:10.438" v="75" actId="700"/>
        <pc:sldMkLst>
          <pc:docMk/>
          <pc:sldMk cId="1896437154" sldId="1171"/>
        </pc:sldMkLst>
        <pc:spChg chg="mod ord">
          <ac:chgData name="Liz Pettit" userId="cd5fe16b-7ec4-4b24-b066-993bffdb1467" providerId="ADAL" clId="{7593E2E8-4DB6-4938-9E90-5CE0A7DBA88D}" dt="2022-06-09T15:26:10.438" v="75" actId="700"/>
          <ac:spMkLst>
            <pc:docMk/>
            <pc:sldMk cId="1896437154" sldId="1171"/>
            <ac:spMk id="2" creationId="{A71ED0DB-4BDE-4F0E-B3DF-5CEABE7C1F7D}"/>
          </ac:spMkLst>
        </pc:spChg>
        <pc:spChg chg="mod ord">
          <ac:chgData name="Liz Pettit" userId="cd5fe16b-7ec4-4b24-b066-993bffdb1467" providerId="ADAL" clId="{7593E2E8-4DB6-4938-9E90-5CE0A7DBA88D}" dt="2022-06-09T15:26:10.438" v="75" actId="700"/>
          <ac:spMkLst>
            <pc:docMk/>
            <pc:sldMk cId="1896437154" sldId="1171"/>
            <ac:spMk id="3" creationId="{0A6BB73C-D741-4AAB-9E68-4A2C020EF1D8}"/>
          </ac:spMkLst>
        </pc:spChg>
      </pc:sldChg>
      <pc:sldChg chg="add del">
        <pc:chgData name="Liz Pettit" userId="cd5fe16b-7ec4-4b24-b066-993bffdb1467" providerId="ADAL" clId="{7593E2E8-4DB6-4938-9E90-5CE0A7DBA88D}" dt="2022-06-09T15:25:40.002" v="66"/>
        <pc:sldMkLst>
          <pc:docMk/>
          <pc:sldMk cId="3362357532" sldId="1172"/>
        </pc:sldMkLst>
      </pc:sldChg>
    </pc:docChg>
  </pc:docChgLst>
  <pc:docChgLst>
    <pc:chgData name="Beth Gonzales" userId="S::bethgonzales@lena.org::9fd3dc8b-dce1-4439-98af-cdc95521685a" providerId="AD" clId="Web-{B7BB4067-4A86-9475-50CE-1B69BA3B31A7}"/>
    <pc:docChg chg="modSld sldOrd">
      <pc:chgData name="Beth Gonzales" userId="S::bethgonzales@lena.org::9fd3dc8b-dce1-4439-98af-cdc95521685a" providerId="AD" clId="Web-{B7BB4067-4A86-9475-50CE-1B69BA3B31A7}" dt="2024-07-02T15:04:31.425" v="24" actId="20577"/>
      <pc:docMkLst>
        <pc:docMk/>
      </pc:docMkLst>
      <pc:sldChg chg="modSp">
        <pc:chgData name="Beth Gonzales" userId="S::bethgonzales@lena.org::9fd3dc8b-dce1-4439-98af-cdc95521685a" providerId="AD" clId="Web-{B7BB4067-4A86-9475-50CE-1B69BA3B31A7}" dt="2024-07-02T15:04:31.425" v="24" actId="20577"/>
        <pc:sldMkLst>
          <pc:docMk/>
          <pc:sldMk cId="2507240270" sldId="1162"/>
        </pc:sldMkLst>
        <pc:spChg chg="mod">
          <ac:chgData name="Beth Gonzales" userId="S::bethgonzales@lena.org::9fd3dc8b-dce1-4439-98af-cdc95521685a" providerId="AD" clId="Web-{B7BB4067-4A86-9475-50CE-1B69BA3B31A7}" dt="2024-07-02T15:04:31.425" v="24" actId="20577"/>
          <ac:spMkLst>
            <pc:docMk/>
            <pc:sldMk cId="2507240270" sldId="1162"/>
            <ac:spMk id="3" creationId="{C728C208-D0B9-4100-9704-5B70FE4405CC}"/>
          </ac:spMkLst>
        </pc:spChg>
      </pc:sldChg>
      <pc:sldChg chg="modSp">
        <pc:chgData name="Beth Gonzales" userId="S::bethgonzales@lena.org::9fd3dc8b-dce1-4439-98af-cdc95521685a" providerId="AD" clId="Web-{B7BB4067-4A86-9475-50CE-1B69BA3B31A7}" dt="2024-07-02T14:44:16.502" v="20" actId="20577"/>
        <pc:sldMkLst>
          <pc:docMk/>
          <pc:sldMk cId="1506021209" sldId="1163"/>
        </pc:sldMkLst>
        <pc:spChg chg="mod">
          <ac:chgData name="Beth Gonzales" userId="S::bethgonzales@lena.org::9fd3dc8b-dce1-4439-98af-cdc95521685a" providerId="AD" clId="Web-{B7BB4067-4A86-9475-50CE-1B69BA3B31A7}" dt="2024-07-02T14:44:16.502" v="20" actId="20577"/>
          <ac:spMkLst>
            <pc:docMk/>
            <pc:sldMk cId="1506021209" sldId="1163"/>
            <ac:spMk id="7" creationId="{1F0827F3-6453-4D2C-A7AF-1CA61CDFD029}"/>
          </ac:spMkLst>
        </pc:spChg>
      </pc:sldChg>
      <pc:sldChg chg="ord">
        <pc:chgData name="Beth Gonzales" userId="S::bethgonzales@lena.org::9fd3dc8b-dce1-4439-98af-cdc95521685a" providerId="AD" clId="Web-{B7BB4067-4A86-9475-50CE-1B69BA3B31A7}" dt="2024-07-02T14:46:00.019" v="21"/>
        <pc:sldMkLst>
          <pc:docMk/>
          <pc:sldMk cId="244324007" sldId="1165"/>
        </pc:sldMkLst>
      </pc:sldChg>
    </pc:docChg>
  </pc:docChgLst>
  <pc:docChgLst>
    <pc:chgData name="Liz Pettit" userId="cd5fe16b-7ec4-4b24-b066-993bffdb1467" providerId="ADAL" clId="{B7FAEF4B-5F52-4187-9CE6-972F3B805A12}"/>
    <pc:docChg chg="undo custSel modSld">
      <pc:chgData name="Liz Pettit" userId="cd5fe16b-7ec4-4b24-b066-993bffdb1467" providerId="ADAL" clId="{B7FAEF4B-5F52-4187-9CE6-972F3B805A12}" dt="2022-10-14T19:11:25.374" v="108"/>
      <pc:docMkLst>
        <pc:docMk/>
      </pc:docMkLst>
      <pc:sldChg chg="addSp delSp modSp mod">
        <pc:chgData name="Liz Pettit" userId="cd5fe16b-7ec4-4b24-b066-993bffdb1467" providerId="ADAL" clId="{B7FAEF4B-5F52-4187-9CE6-972F3B805A12}" dt="2022-10-14T13:58:44.632" v="6" actId="1076"/>
        <pc:sldMkLst>
          <pc:docMk/>
          <pc:sldMk cId="1027784407" sldId="1164"/>
        </pc:sldMkLst>
        <pc:picChg chg="add mod">
          <ac:chgData name="Liz Pettit" userId="cd5fe16b-7ec4-4b24-b066-993bffdb1467" providerId="ADAL" clId="{B7FAEF4B-5F52-4187-9CE6-972F3B805A12}" dt="2022-10-14T13:58:44.632" v="6" actId="1076"/>
          <ac:picMkLst>
            <pc:docMk/>
            <pc:sldMk cId="1027784407" sldId="1164"/>
            <ac:picMk id="5" creationId="{C2A57044-4230-8C48-7566-0EDE0E8B5C5F}"/>
          </ac:picMkLst>
        </pc:picChg>
        <pc:picChg chg="del">
          <ac:chgData name="Liz Pettit" userId="cd5fe16b-7ec4-4b24-b066-993bffdb1467" providerId="ADAL" clId="{B7FAEF4B-5F52-4187-9CE6-972F3B805A12}" dt="2022-10-14T13:58:43.294" v="5" actId="478"/>
          <ac:picMkLst>
            <pc:docMk/>
            <pc:sldMk cId="1027784407" sldId="1164"/>
            <ac:picMk id="6" creationId="{92ADF0D6-15B5-79BB-E9FB-884CE54DC8A4}"/>
          </ac:picMkLst>
        </pc:picChg>
      </pc:sldChg>
      <pc:sldChg chg="addSp delSp modSp mod modNotesTx">
        <pc:chgData name="Liz Pettit" userId="cd5fe16b-7ec4-4b24-b066-993bffdb1467" providerId="ADAL" clId="{B7FAEF4B-5F52-4187-9CE6-972F3B805A12}" dt="2022-10-14T19:11:25.374" v="108"/>
        <pc:sldMkLst>
          <pc:docMk/>
          <pc:sldMk cId="1896437154" sldId="1171"/>
        </pc:sldMkLst>
        <pc:spChg chg="mod">
          <ac:chgData name="Liz Pettit" userId="cd5fe16b-7ec4-4b24-b066-993bffdb1467" providerId="ADAL" clId="{B7FAEF4B-5F52-4187-9CE6-972F3B805A12}" dt="2022-10-14T19:08:37.129" v="94" actId="20577"/>
          <ac:spMkLst>
            <pc:docMk/>
            <pc:sldMk cId="1896437154" sldId="1171"/>
            <ac:spMk id="2" creationId="{A71ED0DB-4BDE-4F0E-B3DF-5CEABE7C1F7D}"/>
          </ac:spMkLst>
        </pc:spChg>
        <pc:spChg chg="mod">
          <ac:chgData name="Liz Pettit" userId="cd5fe16b-7ec4-4b24-b066-993bffdb1467" providerId="ADAL" clId="{B7FAEF4B-5F52-4187-9CE6-972F3B805A12}" dt="2022-10-14T19:09:56.556" v="100"/>
          <ac:spMkLst>
            <pc:docMk/>
            <pc:sldMk cId="1896437154" sldId="1171"/>
            <ac:spMk id="3" creationId="{0A6BB73C-D741-4AAB-9E68-4A2C020EF1D8}"/>
          </ac:spMkLst>
        </pc:spChg>
        <pc:spChg chg="add del">
          <ac:chgData name="Liz Pettit" userId="cd5fe16b-7ec4-4b24-b066-993bffdb1467" providerId="ADAL" clId="{B7FAEF4B-5F52-4187-9CE6-972F3B805A12}" dt="2022-10-14T19:05:02.050" v="26"/>
          <ac:spMkLst>
            <pc:docMk/>
            <pc:sldMk cId="1896437154" sldId="1171"/>
            <ac:spMk id="4" creationId="{348B76D2-D33B-77AF-F422-A79DDC975BA6}"/>
          </ac:spMkLst>
        </pc:spChg>
        <pc:spChg chg="add del">
          <ac:chgData name="Liz Pettit" userId="cd5fe16b-7ec4-4b24-b066-993bffdb1467" providerId="ADAL" clId="{B7FAEF4B-5F52-4187-9CE6-972F3B805A12}" dt="2022-10-14T19:05:02.050" v="26"/>
          <ac:spMkLst>
            <pc:docMk/>
            <pc:sldMk cId="1896437154" sldId="1171"/>
            <ac:spMk id="5" creationId="{2DBC2048-DC22-FAE4-2AF3-EBF636E6CF28}"/>
          </ac:spMkLst>
        </pc:spChg>
      </pc:sldChg>
    </pc:docChg>
  </pc:docChgLst>
  <pc:docChgLst>
    <pc:chgData name="Liz Pettit" userId="cd5fe16b-7ec4-4b24-b066-993bffdb1467" providerId="ADAL" clId="{CC8ECD86-9F1C-4F4E-AE4C-BD1AA73F5294}"/>
    <pc:docChg chg="undo custSel modSld">
      <pc:chgData name="Liz Pettit" userId="cd5fe16b-7ec4-4b24-b066-993bffdb1467" providerId="ADAL" clId="{CC8ECD86-9F1C-4F4E-AE4C-BD1AA73F5294}" dt="2023-01-06T20:37:40.367" v="20"/>
      <pc:docMkLst>
        <pc:docMk/>
      </pc:docMkLst>
      <pc:sldChg chg="addSp delSp modSp mod addAnim delAnim modAnim">
        <pc:chgData name="Liz Pettit" userId="cd5fe16b-7ec4-4b24-b066-993bffdb1467" providerId="ADAL" clId="{CC8ECD86-9F1C-4F4E-AE4C-BD1AA73F5294}" dt="2023-01-06T20:37:40.367" v="20"/>
        <pc:sldMkLst>
          <pc:docMk/>
          <pc:sldMk cId="1716277250" sldId="1168"/>
        </pc:sldMkLst>
        <pc:picChg chg="add mod ord">
          <ac:chgData name="Liz Pettit" userId="cd5fe16b-7ec4-4b24-b066-993bffdb1467" providerId="ADAL" clId="{CC8ECD86-9F1C-4F4E-AE4C-BD1AA73F5294}" dt="2023-01-06T20:35:46.604" v="11" actId="1076"/>
          <ac:picMkLst>
            <pc:docMk/>
            <pc:sldMk cId="1716277250" sldId="1168"/>
            <ac:picMk id="3" creationId="{1A72D6C0-F4DB-42D7-6EAC-8C0A19C214A9}"/>
          </ac:picMkLst>
        </pc:picChg>
        <pc:picChg chg="add mod ord">
          <ac:chgData name="Liz Pettit" userId="cd5fe16b-7ec4-4b24-b066-993bffdb1467" providerId="ADAL" clId="{CC8ECD86-9F1C-4F4E-AE4C-BD1AA73F5294}" dt="2023-01-06T20:36:59.617" v="15" actId="171"/>
          <ac:picMkLst>
            <pc:docMk/>
            <pc:sldMk cId="1716277250" sldId="1168"/>
            <ac:picMk id="6" creationId="{C92365E7-D2BF-CF50-224C-40A315049757}"/>
          </ac:picMkLst>
        </pc:picChg>
        <pc:picChg chg="add del mod">
          <ac:chgData name="Liz Pettit" userId="cd5fe16b-7ec4-4b24-b066-993bffdb1467" providerId="ADAL" clId="{CC8ECD86-9F1C-4F4E-AE4C-BD1AA73F5294}" dt="2023-01-06T20:35:42.636" v="10" actId="478"/>
          <ac:picMkLst>
            <pc:docMk/>
            <pc:sldMk cId="1716277250" sldId="1168"/>
            <ac:picMk id="9" creationId="{628F4476-9708-C928-D4AE-ABBCF4E276E2}"/>
          </ac:picMkLst>
        </pc:picChg>
      </pc:sldChg>
    </pc:docChg>
  </pc:docChgLst>
  <pc:docChgLst>
    <pc:chgData name="Beth Gonzales" userId="9fd3dc8b-dce1-4439-98af-cdc95521685a" providerId="ADAL" clId="{C5C819B5-FEBA-F549-9A88-D2382898067F}"/>
    <pc:docChg chg="undo custSel modSld">
      <pc:chgData name="Beth Gonzales" userId="9fd3dc8b-dce1-4439-98af-cdc95521685a" providerId="ADAL" clId="{C5C819B5-FEBA-F549-9A88-D2382898067F}" dt="2024-07-17T13:01:37.735" v="157" actId="20577"/>
      <pc:docMkLst>
        <pc:docMk/>
      </pc:docMkLst>
      <pc:sldChg chg="modNotesTx">
        <pc:chgData name="Beth Gonzales" userId="9fd3dc8b-dce1-4439-98af-cdc95521685a" providerId="ADAL" clId="{C5C819B5-FEBA-F549-9A88-D2382898067F}" dt="2024-07-17T12:47:22.079" v="8"/>
        <pc:sldMkLst>
          <pc:docMk/>
          <pc:sldMk cId="80717528" sldId="359"/>
        </pc:sldMkLst>
      </pc:sldChg>
      <pc:sldChg chg="modNotesTx">
        <pc:chgData name="Beth Gonzales" userId="9fd3dc8b-dce1-4439-98af-cdc95521685a" providerId="ADAL" clId="{C5C819B5-FEBA-F549-9A88-D2382898067F}" dt="2024-07-17T13:01:37.735" v="157" actId="20577"/>
        <pc:sldMkLst>
          <pc:docMk/>
          <pc:sldMk cId="2507240270" sldId="1162"/>
        </pc:sldMkLst>
      </pc:sldChg>
      <pc:sldChg chg="modNotesTx">
        <pc:chgData name="Beth Gonzales" userId="9fd3dc8b-dce1-4439-98af-cdc95521685a" providerId="ADAL" clId="{C5C819B5-FEBA-F549-9A88-D2382898067F}" dt="2024-07-17T12:49:20.999" v="12"/>
        <pc:sldMkLst>
          <pc:docMk/>
          <pc:sldMk cId="1506021209" sldId="1163"/>
        </pc:sldMkLst>
      </pc:sldChg>
      <pc:sldChg chg="addSp delSp mod modNotesTx">
        <pc:chgData name="Beth Gonzales" userId="9fd3dc8b-dce1-4439-98af-cdc95521685a" providerId="ADAL" clId="{C5C819B5-FEBA-F549-9A88-D2382898067F}" dt="2024-07-17T12:57:36.108" v="58" actId="22"/>
        <pc:sldMkLst>
          <pc:docMk/>
          <pc:sldMk cId="244324007" sldId="1165"/>
        </pc:sldMkLst>
        <pc:spChg chg="add del">
          <ac:chgData name="Beth Gonzales" userId="9fd3dc8b-dce1-4439-98af-cdc95521685a" providerId="ADAL" clId="{C5C819B5-FEBA-F549-9A88-D2382898067F}" dt="2024-07-17T12:57:36.108" v="58" actId="22"/>
          <ac:spMkLst>
            <pc:docMk/>
            <pc:sldMk cId="244324007" sldId="1165"/>
            <ac:spMk id="7" creationId="{683A5F5B-99E3-EA85-5197-43616CD6FA36}"/>
          </ac:spMkLst>
        </pc:spChg>
      </pc:sldChg>
      <pc:sldChg chg="modSp mod">
        <pc:chgData name="Beth Gonzales" userId="9fd3dc8b-dce1-4439-98af-cdc95521685a" providerId="ADAL" clId="{C5C819B5-FEBA-F549-9A88-D2382898067F}" dt="2024-07-17T13:00:49.531" v="154" actId="20577"/>
        <pc:sldMkLst>
          <pc:docMk/>
          <pc:sldMk cId="4246079552" sldId="1169"/>
        </pc:sldMkLst>
        <pc:graphicFrameChg chg="modGraphic">
          <ac:chgData name="Beth Gonzales" userId="9fd3dc8b-dce1-4439-98af-cdc95521685a" providerId="ADAL" clId="{C5C819B5-FEBA-F549-9A88-D2382898067F}" dt="2024-07-17T13:00:49.531" v="154" actId="20577"/>
          <ac:graphicFrameMkLst>
            <pc:docMk/>
            <pc:sldMk cId="4246079552" sldId="1169"/>
            <ac:graphicFrameMk id="3" creationId="{2535F462-2B2D-4D24-97BA-35243D1177AB}"/>
          </ac:graphicFrameMkLst>
        </pc:graphicFrameChg>
      </pc:sldChg>
      <pc:sldChg chg="addSp delSp modSp mod modNotesTx">
        <pc:chgData name="Beth Gonzales" userId="9fd3dc8b-dce1-4439-98af-cdc95521685a" providerId="ADAL" clId="{C5C819B5-FEBA-F549-9A88-D2382898067F}" dt="2024-07-17T13:00:19.536" v="142" actId="1037"/>
        <pc:sldMkLst>
          <pc:docMk/>
          <pc:sldMk cId="1457998100" sldId="1170"/>
        </pc:sldMkLst>
        <pc:spChg chg="del">
          <ac:chgData name="Beth Gonzales" userId="9fd3dc8b-dce1-4439-98af-cdc95521685a" providerId="ADAL" clId="{C5C819B5-FEBA-F549-9A88-D2382898067F}" dt="2024-07-17T12:55:33.724" v="48" actId="478"/>
          <ac:spMkLst>
            <pc:docMk/>
            <pc:sldMk cId="1457998100" sldId="1170"/>
            <ac:spMk id="3" creationId="{00000000-0000-0000-0000-000000000000}"/>
          </ac:spMkLst>
        </pc:spChg>
        <pc:spChg chg="add del">
          <ac:chgData name="Beth Gonzales" userId="9fd3dc8b-dce1-4439-98af-cdc95521685a" providerId="ADAL" clId="{C5C819B5-FEBA-F549-9A88-D2382898067F}" dt="2024-07-17T12:57:15.251" v="54" actId="478"/>
          <ac:spMkLst>
            <pc:docMk/>
            <pc:sldMk cId="1457998100" sldId="1170"/>
            <ac:spMk id="5" creationId="{046BD2F5-0B14-BE7C-FF20-25D4D9393CDB}"/>
          </ac:spMkLst>
        </pc:spChg>
        <pc:spChg chg="mod">
          <ac:chgData name="Beth Gonzales" userId="9fd3dc8b-dce1-4439-98af-cdc95521685a" providerId="ADAL" clId="{C5C819B5-FEBA-F549-9A88-D2382898067F}" dt="2024-07-17T12:57:56.674" v="63" actId="14100"/>
          <ac:spMkLst>
            <pc:docMk/>
            <pc:sldMk cId="1457998100" sldId="1170"/>
            <ac:spMk id="9" creationId="{A9FC3E04-F437-405C-A4B0-F929ECC6746F}"/>
          </ac:spMkLst>
        </pc:spChg>
        <pc:spChg chg="mod">
          <ac:chgData name="Beth Gonzales" userId="9fd3dc8b-dce1-4439-98af-cdc95521685a" providerId="ADAL" clId="{C5C819B5-FEBA-F549-9A88-D2382898067F}" dt="2024-07-17T12:58:06.899" v="65" actId="14100"/>
          <ac:spMkLst>
            <pc:docMk/>
            <pc:sldMk cId="1457998100" sldId="1170"/>
            <ac:spMk id="10" creationId="{5678B56B-B802-4A99-833F-E9C740E05E80}"/>
          </ac:spMkLst>
        </pc:spChg>
        <pc:spChg chg="del">
          <ac:chgData name="Beth Gonzales" userId="9fd3dc8b-dce1-4439-98af-cdc95521685a" providerId="ADAL" clId="{C5C819B5-FEBA-F549-9A88-D2382898067F}" dt="2024-07-17T12:55:29.851" v="47" actId="478"/>
          <ac:spMkLst>
            <pc:docMk/>
            <pc:sldMk cId="1457998100" sldId="1170"/>
            <ac:spMk id="14" creationId="{645C8D1A-823A-434D-A0F5-4C9162DA44F6}"/>
          </ac:spMkLst>
        </pc:spChg>
        <pc:spChg chg="del">
          <ac:chgData name="Beth Gonzales" userId="9fd3dc8b-dce1-4439-98af-cdc95521685a" providerId="ADAL" clId="{C5C819B5-FEBA-F549-9A88-D2382898067F}" dt="2024-07-17T12:55:33.724" v="48" actId="478"/>
          <ac:spMkLst>
            <pc:docMk/>
            <pc:sldMk cId="1457998100" sldId="1170"/>
            <ac:spMk id="15" creationId="{1DFDC9B9-3293-45F8-8DE3-10EC2C280CFE}"/>
          </ac:spMkLst>
        </pc:spChg>
        <pc:spChg chg="del">
          <ac:chgData name="Beth Gonzales" userId="9fd3dc8b-dce1-4439-98af-cdc95521685a" providerId="ADAL" clId="{C5C819B5-FEBA-F549-9A88-D2382898067F}" dt="2024-07-17T12:55:33.724" v="48" actId="478"/>
          <ac:spMkLst>
            <pc:docMk/>
            <pc:sldMk cId="1457998100" sldId="1170"/>
            <ac:spMk id="16" creationId="{525AFAB4-6B34-4D2D-8B35-E5A0E3DB38BF}"/>
          </ac:spMkLst>
        </pc:spChg>
        <pc:spChg chg="del">
          <ac:chgData name="Beth Gonzales" userId="9fd3dc8b-dce1-4439-98af-cdc95521685a" providerId="ADAL" clId="{C5C819B5-FEBA-F549-9A88-D2382898067F}" dt="2024-07-17T12:55:29.851" v="47" actId="478"/>
          <ac:spMkLst>
            <pc:docMk/>
            <pc:sldMk cId="1457998100" sldId="1170"/>
            <ac:spMk id="17" creationId="{C252CA56-09AA-41B1-8136-963FCFA1626F}"/>
          </ac:spMkLst>
        </pc:spChg>
        <pc:spChg chg="del">
          <ac:chgData name="Beth Gonzales" userId="9fd3dc8b-dce1-4439-98af-cdc95521685a" providerId="ADAL" clId="{C5C819B5-FEBA-F549-9A88-D2382898067F}" dt="2024-07-17T12:55:29.851" v="47" actId="478"/>
          <ac:spMkLst>
            <pc:docMk/>
            <pc:sldMk cId="1457998100" sldId="1170"/>
            <ac:spMk id="18" creationId="{9D9ECE45-7DC8-45CD-99A0-AB2FA1B2CDB6}"/>
          </ac:spMkLst>
        </pc:spChg>
        <pc:spChg chg="del">
          <ac:chgData name="Beth Gonzales" userId="9fd3dc8b-dce1-4439-98af-cdc95521685a" providerId="ADAL" clId="{C5C819B5-FEBA-F549-9A88-D2382898067F}" dt="2024-07-17T12:55:36.067" v="49" actId="478"/>
          <ac:spMkLst>
            <pc:docMk/>
            <pc:sldMk cId="1457998100" sldId="1170"/>
            <ac:spMk id="19" creationId="{D182424D-A6D1-4679-8191-279D06549B4A}"/>
          </ac:spMkLst>
        </pc:spChg>
        <pc:spChg chg="del">
          <ac:chgData name="Beth Gonzales" userId="9fd3dc8b-dce1-4439-98af-cdc95521685a" providerId="ADAL" clId="{C5C819B5-FEBA-F549-9A88-D2382898067F}" dt="2024-07-17T12:55:29.851" v="47" actId="478"/>
          <ac:spMkLst>
            <pc:docMk/>
            <pc:sldMk cId="1457998100" sldId="1170"/>
            <ac:spMk id="20" creationId="{00000000-0000-0000-0000-000000000000}"/>
          </ac:spMkLst>
        </pc:spChg>
        <pc:spChg chg="mod">
          <ac:chgData name="Beth Gonzales" userId="9fd3dc8b-dce1-4439-98af-cdc95521685a" providerId="ADAL" clId="{C5C819B5-FEBA-F549-9A88-D2382898067F}" dt="2024-07-17T12:59:22.469" v="77"/>
          <ac:spMkLst>
            <pc:docMk/>
            <pc:sldMk cId="1457998100" sldId="1170"/>
            <ac:spMk id="21" creationId="{3AEC22ED-B019-4960-9A29-8EF663DE9DB1}"/>
          </ac:spMkLst>
        </pc:spChg>
        <pc:spChg chg="del">
          <ac:chgData name="Beth Gonzales" userId="9fd3dc8b-dce1-4439-98af-cdc95521685a" providerId="ADAL" clId="{C5C819B5-FEBA-F549-9A88-D2382898067F}" dt="2024-07-17T12:55:29.851" v="47" actId="478"/>
          <ac:spMkLst>
            <pc:docMk/>
            <pc:sldMk cId="1457998100" sldId="1170"/>
            <ac:spMk id="22" creationId="{00000000-0000-0000-0000-000000000000}"/>
          </ac:spMkLst>
        </pc:spChg>
        <pc:spChg chg="del">
          <ac:chgData name="Beth Gonzales" userId="9fd3dc8b-dce1-4439-98af-cdc95521685a" providerId="ADAL" clId="{C5C819B5-FEBA-F549-9A88-D2382898067F}" dt="2024-07-17T12:55:36.067" v="49" actId="478"/>
          <ac:spMkLst>
            <pc:docMk/>
            <pc:sldMk cId="1457998100" sldId="1170"/>
            <ac:spMk id="23" creationId="{00000000-0000-0000-0000-000000000000}"/>
          </ac:spMkLst>
        </pc:spChg>
        <pc:spChg chg="del">
          <ac:chgData name="Beth Gonzales" userId="9fd3dc8b-dce1-4439-98af-cdc95521685a" providerId="ADAL" clId="{C5C819B5-FEBA-F549-9A88-D2382898067F}" dt="2024-07-17T12:55:36.067" v="49" actId="478"/>
          <ac:spMkLst>
            <pc:docMk/>
            <pc:sldMk cId="1457998100" sldId="1170"/>
            <ac:spMk id="24" creationId="{00000000-0000-0000-0000-000000000000}"/>
          </ac:spMkLst>
        </pc:spChg>
        <pc:spChg chg="del">
          <ac:chgData name="Beth Gonzales" userId="9fd3dc8b-dce1-4439-98af-cdc95521685a" providerId="ADAL" clId="{C5C819B5-FEBA-F549-9A88-D2382898067F}" dt="2024-07-17T12:55:29.851" v="47" actId="478"/>
          <ac:spMkLst>
            <pc:docMk/>
            <pc:sldMk cId="1457998100" sldId="1170"/>
            <ac:spMk id="25" creationId="{00000000-0000-0000-0000-000000000000}"/>
          </ac:spMkLst>
        </pc:spChg>
        <pc:spChg chg="add del">
          <ac:chgData name="Beth Gonzales" userId="9fd3dc8b-dce1-4439-98af-cdc95521685a" providerId="ADAL" clId="{C5C819B5-FEBA-F549-9A88-D2382898067F}" dt="2024-07-17T12:57:30.673" v="56" actId="478"/>
          <ac:spMkLst>
            <pc:docMk/>
            <pc:sldMk cId="1457998100" sldId="1170"/>
            <ac:spMk id="27" creationId="{6389BB09-7F4E-1731-9F8D-946655FA10EB}"/>
          </ac:spMkLst>
        </pc:spChg>
        <pc:spChg chg="add del mod">
          <ac:chgData name="Beth Gonzales" userId="9fd3dc8b-dce1-4439-98af-cdc95521685a" providerId="ADAL" clId="{C5C819B5-FEBA-F549-9A88-D2382898067F}" dt="2024-07-17T12:57:48.576" v="61" actId="478"/>
          <ac:spMkLst>
            <pc:docMk/>
            <pc:sldMk cId="1457998100" sldId="1170"/>
            <ac:spMk id="29" creationId="{6170ACE6-43F3-B5A4-5CA0-9F4E99E2C799}"/>
          </ac:spMkLst>
        </pc:spChg>
        <pc:spChg chg="add mod">
          <ac:chgData name="Beth Gonzales" userId="9fd3dc8b-dce1-4439-98af-cdc95521685a" providerId="ADAL" clId="{C5C819B5-FEBA-F549-9A88-D2382898067F}" dt="2024-07-17T12:59:13.063" v="75" actId="20577"/>
          <ac:spMkLst>
            <pc:docMk/>
            <pc:sldMk cId="1457998100" sldId="1170"/>
            <ac:spMk id="30" creationId="{7C535CA4-152B-1307-5A43-E5637D0B5895}"/>
          </ac:spMkLst>
        </pc:spChg>
        <pc:spChg chg="add del mod">
          <ac:chgData name="Beth Gonzales" userId="9fd3dc8b-dce1-4439-98af-cdc95521685a" providerId="ADAL" clId="{C5C819B5-FEBA-F549-9A88-D2382898067F}" dt="2024-07-17T12:59:28.891" v="80" actId="478"/>
          <ac:spMkLst>
            <pc:docMk/>
            <pc:sldMk cId="1457998100" sldId="1170"/>
            <ac:spMk id="32" creationId="{5C9D4F3E-A1E7-BA75-78B6-4E120463A79F}"/>
          </ac:spMkLst>
        </pc:spChg>
        <pc:spChg chg="mod">
          <ac:chgData name="Beth Gonzales" userId="9fd3dc8b-dce1-4439-98af-cdc95521685a" providerId="ADAL" clId="{C5C819B5-FEBA-F549-9A88-D2382898067F}" dt="2024-07-17T12:59:51.701" v="81"/>
          <ac:spMkLst>
            <pc:docMk/>
            <pc:sldMk cId="1457998100" sldId="1170"/>
            <ac:spMk id="34" creationId="{27F0904C-07E4-01A2-64FB-B1F80233CE69}"/>
          </ac:spMkLst>
        </pc:spChg>
        <pc:spChg chg="mod">
          <ac:chgData name="Beth Gonzales" userId="9fd3dc8b-dce1-4439-98af-cdc95521685a" providerId="ADAL" clId="{C5C819B5-FEBA-F549-9A88-D2382898067F}" dt="2024-07-17T12:59:51.701" v="81"/>
          <ac:spMkLst>
            <pc:docMk/>
            <pc:sldMk cId="1457998100" sldId="1170"/>
            <ac:spMk id="35" creationId="{573523C2-1113-A9BC-9860-BA0AFEE655F3}"/>
          </ac:spMkLst>
        </pc:spChg>
        <pc:spChg chg="mod">
          <ac:chgData name="Beth Gonzales" userId="9fd3dc8b-dce1-4439-98af-cdc95521685a" providerId="ADAL" clId="{C5C819B5-FEBA-F549-9A88-D2382898067F}" dt="2024-07-17T12:59:51.701" v="81"/>
          <ac:spMkLst>
            <pc:docMk/>
            <pc:sldMk cId="1457998100" sldId="1170"/>
            <ac:spMk id="36" creationId="{B32B95E6-A987-552C-62D7-E011B6107F97}"/>
          </ac:spMkLst>
        </pc:spChg>
        <pc:spChg chg="mod">
          <ac:chgData name="Beth Gonzales" userId="9fd3dc8b-dce1-4439-98af-cdc95521685a" providerId="ADAL" clId="{C5C819B5-FEBA-F549-9A88-D2382898067F}" dt="2024-07-17T12:59:59.753" v="83"/>
          <ac:spMkLst>
            <pc:docMk/>
            <pc:sldMk cId="1457998100" sldId="1170"/>
            <ac:spMk id="38" creationId="{1113F3E7-F67B-2BFB-B165-0AB62D1F3B37}"/>
          </ac:spMkLst>
        </pc:spChg>
        <pc:spChg chg="mod">
          <ac:chgData name="Beth Gonzales" userId="9fd3dc8b-dce1-4439-98af-cdc95521685a" providerId="ADAL" clId="{C5C819B5-FEBA-F549-9A88-D2382898067F}" dt="2024-07-17T12:59:59.753" v="83"/>
          <ac:spMkLst>
            <pc:docMk/>
            <pc:sldMk cId="1457998100" sldId="1170"/>
            <ac:spMk id="39" creationId="{950642E6-18F7-A456-D6C4-17BB7ACD295B}"/>
          </ac:spMkLst>
        </pc:spChg>
        <pc:spChg chg="mod">
          <ac:chgData name="Beth Gonzales" userId="9fd3dc8b-dce1-4439-98af-cdc95521685a" providerId="ADAL" clId="{C5C819B5-FEBA-F549-9A88-D2382898067F}" dt="2024-07-17T12:59:59.753" v="83"/>
          <ac:spMkLst>
            <pc:docMk/>
            <pc:sldMk cId="1457998100" sldId="1170"/>
            <ac:spMk id="40" creationId="{2827AD9D-7B9A-EE24-AB19-DC5432E59502}"/>
          </ac:spMkLst>
        </pc:spChg>
        <pc:spChg chg="mod">
          <ac:chgData name="Beth Gonzales" userId="9fd3dc8b-dce1-4439-98af-cdc95521685a" providerId="ADAL" clId="{C5C819B5-FEBA-F549-9A88-D2382898067F}" dt="2024-07-17T12:59:59.753" v="83"/>
          <ac:spMkLst>
            <pc:docMk/>
            <pc:sldMk cId="1457998100" sldId="1170"/>
            <ac:spMk id="42" creationId="{5FDA30AB-8DC9-10CE-5BD2-0D6794AF55C1}"/>
          </ac:spMkLst>
        </pc:spChg>
        <pc:spChg chg="mod">
          <ac:chgData name="Beth Gonzales" userId="9fd3dc8b-dce1-4439-98af-cdc95521685a" providerId="ADAL" clId="{C5C819B5-FEBA-F549-9A88-D2382898067F}" dt="2024-07-17T12:59:59.753" v="83"/>
          <ac:spMkLst>
            <pc:docMk/>
            <pc:sldMk cId="1457998100" sldId="1170"/>
            <ac:spMk id="43" creationId="{8B6D15AD-E2FC-318F-81DB-A801CD34D2B9}"/>
          </ac:spMkLst>
        </pc:spChg>
        <pc:spChg chg="mod">
          <ac:chgData name="Beth Gonzales" userId="9fd3dc8b-dce1-4439-98af-cdc95521685a" providerId="ADAL" clId="{C5C819B5-FEBA-F549-9A88-D2382898067F}" dt="2024-07-17T12:59:59.753" v="83"/>
          <ac:spMkLst>
            <pc:docMk/>
            <pc:sldMk cId="1457998100" sldId="1170"/>
            <ac:spMk id="44" creationId="{46CA1469-B2B7-057B-286B-7D3D74E2DEA3}"/>
          </ac:spMkLst>
        </pc:spChg>
        <pc:grpChg chg="add mod">
          <ac:chgData name="Beth Gonzales" userId="9fd3dc8b-dce1-4439-98af-cdc95521685a" providerId="ADAL" clId="{C5C819B5-FEBA-F549-9A88-D2382898067F}" dt="2024-07-17T12:59:55.446" v="82" actId="1076"/>
          <ac:grpSpMkLst>
            <pc:docMk/>
            <pc:sldMk cId="1457998100" sldId="1170"/>
            <ac:grpSpMk id="33" creationId="{4A364B9C-4D8A-A251-227F-192BCF6B9190}"/>
          </ac:grpSpMkLst>
        </pc:grpChg>
        <pc:grpChg chg="add mod">
          <ac:chgData name="Beth Gonzales" userId="9fd3dc8b-dce1-4439-98af-cdc95521685a" providerId="ADAL" clId="{C5C819B5-FEBA-F549-9A88-D2382898067F}" dt="2024-07-17T13:00:19.536" v="142" actId="1037"/>
          <ac:grpSpMkLst>
            <pc:docMk/>
            <pc:sldMk cId="1457998100" sldId="1170"/>
            <ac:grpSpMk id="37" creationId="{6C5E5B5C-559A-8109-772A-724A01E602DB}"/>
          </ac:grpSpMkLst>
        </pc:grpChg>
        <pc:grpChg chg="add mod">
          <ac:chgData name="Beth Gonzales" userId="9fd3dc8b-dce1-4439-98af-cdc95521685a" providerId="ADAL" clId="{C5C819B5-FEBA-F549-9A88-D2382898067F}" dt="2024-07-17T13:00:19.536" v="142" actId="1037"/>
          <ac:grpSpMkLst>
            <pc:docMk/>
            <pc:sldMk cId="1457998100" sldId="1170"/>
            <ac:grpSpMk id="41" creationId="{927854EF-4228-1532-7F63-5D1DD3630350}"/>
          </ac:grpSpMkLst>
        </pc:grpChg>
        <pc:graphicFrameChg chg="del">
          <ac:chgData name="Beth Gonzales" userId="9fd3dc8b-dce1-4439-98af-cdc95521685a" providerId="ADAL" clId="{C5C819B5-FEBA-F549-9A88-D2382898067F}" dt="2024-07-17T12:55:22.241" v="46" actId="478"/>
          <ac:graphicFrameMkLst>
            <pc:docMk/>
            <pc:sldMk cId="1457998100" sldId="1170"/>
            <ac:graphicFrameMk id="6" creationId="{144851A2-AFD6-4A2D-B18A-C929E9DA590F}"/>
          </ac:graphicFrameMkLst>
        </pc:graphicFrameChg>
        <pc:graphicFrameChg chg="del">
          <ac:chgData name="Beth Gonzales" userId="9fd3dc8b-dce1-4439-98af-cdc95521685a" providerId="ADAL" clId="{C5C819B5-FEBA-F549-9A88-D2382898067F}" dt="2024-07-17T12:55:22.241" v="46" actId="478"/>
          <ac:graphicFrameMkLst>
            <pc:docMk/>
            <pc:sldMk cId="1457998100" sldId="1170"/>
            <ac:graphicFrameMk id="7" creationId="{4335D85B-4A35-41C7-A122-87667377684D}"/>
          </ac:graphicFrameMkLst>
        </pc:graphicFrameChg>
        <pc:graphicFrameChg chg="del">
          <ac:chgData name="Beth Gonzales" userId="9fd3dc8b-dce1-4439-98af-cdc95521685a" providerId="ADAL" clId="{C5C819B5-FEBA-F549-9A88-D2382898067F}" dt="2024-07-17T12:55:22.241" v="46" actId="478"/>
          <ac:graphicFrameMkLst>
            <pc:docMk/>
            <pc:sldMk cId="1457998100" sldId="1170"/>
            <ac:graphicFrameMk id="8" creationId="{A3304C23-926F-4B2F-8255-7D2E67477B0C}"/>
          </ac:graphicFrameMkLst>
        </pc:graphicFrameChg>
        <pc:graphicFrameChg chg="del">
          <ac:chgData name="Beth Gonzales" userId="9fd3dc8b-dce1-4439-98af-cdc95521685a" providerId="ADAL" clId="{C5C819B5-FEBA-F549-9A88-D2382898067F}" dt="2024-07-17T12:55:29.851" v="47" actId="478"/>
          <ac:graphicFrameMkLst>
            <pc:docMk/>
            <pc:sldMk cId="1457998100" sldId="1170"/>
            <ac:graphicFrameMk id="11" creationId="{2EE1933A-902C-4901-A5D5-A4A0FAE9A2C9}"/>
          </ac:graphicFrameMkLst>
        </pc:graphicFrameChg>
        <pc:graphicFrameChg chg="del">
          <ac:chgData name="Beth Gonzales" userId="9fd3dc8b-dce1-4439-98af-cdc95521685a" providerId="ADAL" clId="{C5C819B5-FEBA-F549-9A88-D2382898067F}" dt="2024-07-17T12:55:29.851" v="47" actId="478"/>
          <ac:graphicFrameMkLst>
            <pc:docMk/>
            <pc:sldMk cId="1457998100" sldId="1170"/>
            <ac:graphicFrameMk id="12" creationId="{560F5DA2-F1AA-47BA-9D54-9A8B96A1E5C8}"/>
          </ac:graphicFrameMkLst>
        </pc:graphicFrameChg>
        <pc:graphicFrameChg chg="del">
          <ac:chgData name="Beth Gonzales" userId="9fd3dc8b-dce1-4439-98af-cdc95521685a" providerId="ADAL" clId="{C5C819B5-FEBA-F549-9A88-D2382898067F}" dt="2024-07-17T12:55:29.851" v="47" actId="478"/>
          <ac:graphicFrameMkLst>
            <pc:docMk/>
            <pc:sldMk cId="1457998100" sldId="1170"/>
            <ac:graphicFrameMk id="13" creationId="{6B32F282-8449-4BD0-83ED-587A7A152947}"/>
          </ac:graphicFrameMkLst>
        </pc:graphicFrameChg>
      </pc:sldChg>
    </pc:docChg>
  </pc:docChgLst>
  <pc:docChgLst>
    <pc:chgData name="Mindy Ricketts" userId="37e0d344-d13c-4de9-b792-22c0778ff31e" providerId="ADAL" clId="{196C0D73-8C57-694B-8292-6D1484B93008}"/>
    <pc:docChg chg="custSel modSld modMainMaster">
      <pc:chgData name="Mindy Ricketts" userId="37e0d344-d13c-4de9-b792-22c0778ff31e" providerId="ADAL" clId="{196C0D73-8C57-694B-8292-6D1484B93008}" dt="2022-06-23T20:31:59.865" v="26" actId="14100"/>
      <pc:docMkLst>
        <pc:docMk/>
      </pc:docMkLst>
      <pc:sldChg chg="delSp mod delAnim">
        <pc:chgData name="Mindy Ricketts" userId="37e0d344-d13c-4de9-b792-22c0778ff31e" providerId="ADAL" clId="{196C0D73-8C57-694B-8292-6D1484B93008}" dt="2022-06-23T20:31:19.970" v="0" actId="478"/>
        <pc:sldMkLst>
          <pc:docMk/>
          <pc:sldMk cId="1716277250" sldId="1168"/>
        </pc:sldMkLst>
        <pc:picChg chg="del">
          <ac:chgData name="Mindy Ricketts" userId="37e0d344-d13c-4de9-b792-22c0778ff31e" providerId="ADAL" clId="{196C0D73-8C57-694B-8292-6D1484B93008}" dt="2022-06-23T20:31:19.970" v="0" actId="478"/>
          <ac:picMkLst>
            <pc:docMk/>
            <pc:sldMk cId="1716277250" sldId="1168"/>
            <ac:picMk id="3" creationId="{709EFDEE-7155-499A-817C-92E6F86E27B1}"/>
          </ac:picMkLst>
        </pc:picChg>
      </pc:sldChg>
      <pc:sldMasterChg chg="modSldLayout">
        <pc:chgData name="Mindy Ricketts" userId="37e0d344-d13c-4de9-b792-22c0778ff31e" providerId="ADAL" clId="{196C0D73-8C57-694B-8292-6D1484B93008}" dt="2022-06-23T20:31:59.865" v="26" actId="14100"/>
        <pc:sldMasterMkLst>
          <pc:docMk/>
          <pc:sldMasterMk cId="4091375929" sldId="2147483757"/>
        </pc:sldMasterMkLst>
        <pc:sldLayoutChg chg="modSp mod">
          <pc:chgData name="Mindy Ricketts" userId="37e0d344-d13c-4de9-b792-22c0778ff31e" providerId="ADAL" clId="{196C0D73-8C57-694B-8292-6D1484B93008}" dt="2022-06-23T20:31:59.865" v="26" actId="14100"/>
          <pc:sldLayoutMkLst>
            <pc:docMk/>
            <pc:sldMasterMk cId="4091375929" sldId="2147483757"/>
            <pc:sldLayoutMk cId="3820051222" sldId="2147483762"/>
          </pc:sldLayoutMkLst>
          <pc:spChg chg="mod">
            <ac:chgData name="Mindy Ricketts" userId="37e0d344-d13c-4de9-b792-22c0778ff31e" providerId="ADAL" clId="{196C0D73-8C57-694B-8292-6D1484B93008}" dt="2022-06-23T20:31:59.865" v="26" actId="14100"/>
            <ac:spMkLst>
              <pc:docMk/>
              <pc:sldMasterMk cId="4091375929" sldId="2147483757"/>
              <pc:sldLayoutMk cId="3820051222" sldId="2147483762"/>
              <ac:spMk id="17" creationId="{35726A55-5981-48B8-804B-3FA29227E6B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E6B42B-78FA-4FB8-B808-330F3E84706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05B317-EF2A-47B4-9F6D-D3226754215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4D2EF3D-A6F9-48BB-B901-FDADA7B0F504}" type="datetimeFigureOut">
              <a:rPr lang="en-US" smtClean="0"/>
              <a:t>7/17/2024</a:t>
            </a:fld>
            <a:endParaRPr lang="en-US"/>
          </a:p>
        </p:txBody>
      </p:sp>
      <p:sp>
        <p:nvSpPr>
          <p:cNvPr id="4" name="Footer Placeholder 3">
            <a:extLst>
              <a:ext uri="{FF2B5EF4-FFF2-40B4-BE49-F238E27FC236}">
                <a16:creationId xmlns:a16="http://schemas.microsoft.com/office/drawing/2014/main" id="{C0FE964E-9C20-41C1-BF3C-2988B77A575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D247FD-4007-40D9-B5A8-4C19975B2D4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7F9AD2F-FA80-4DFC-A391-9A6B004C3CD7}" type="slidenum">
              <a:rPr lang="en-US" smtClean="0"/>
              <a:t>‹#›</a:t>
            </a:fld>
            <a:endParaRPr lang="en-US"/>
          </a:p>
        </p:txBody>
      </p:sp>
    </p:spTree>
    <p:extLst>
      <p:ext uri="{BB962C8B-B14F-4D97-AF65-F5344CB8AC3E}">
        <p14:creationId xmlns:p14="http://schemas.microsoft.com/office/powerpoint/2010/main" val="510944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D2FB8B1-C110-497A-989C-121FA4512DE0}" type="datetimeFigureOut">
              <a:rPr lang="en-US" smtClean="0"/>
              <a:t>7/17/2024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0C65698-33FF-4660-892F-797C45BA431F}" type="slidenum">
              <a:rPr lang="en-US" smtClean="0"/>
              <a:t>‹#›</a:t>
            </a:fld>
            <a:endParaRPr lang="en-US"/>
          </a:p>
        </p:txBody>
      </p:sp>
    </p:spTree>
    <p:extLst>
      <p:ext uri="{BB962C8B-B14F-4D97-AF65-F5344CB8AC3E}">
        <p14:creationId xmlns:p14="http://schemas.microsoft.com/office/powerpoint/2010/main" val="15334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ranslate.google.com/?sl=auto&amp;tl=es&amp;op=websit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Preparación:</a:t>
            </a:r>
          </a:p>
          <a:p>
            <a:pPr marL="628650" lvl="1" indent="-171450">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Tenga un dispositivo LENA y ropa LENA para mostrar la tecnología de primera mano.</a:t>
            </a:r>
            <a:endParaRPr lang="en-US" dirty="0">
              <a:cs typeface="Calibri"/>
            </a:endParaRPr>
          </a:p>
          <a:p>
            <a:pPr marL="628650" lvl="1"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Cuelgue un póster de Consejos para hablar donde su audiencia pueda verlo. Si da una presentación virtualmente, cuélguelo detrás de usted para que pueda verse en el video.</a:t>
            </a:r>
            <a:endParaRPr lang="es-US">
              <a:solidFill>
                <a:srgbClr val="000000"/>
              </a:solidFill>
              <a:cs typeface="Calibri"/>
            </a:endParaRPr>
          </a:p>
          <a:p>
            <a:pPr marL="628650" lvl="1" indent="-171450">
              <a:buFont typeface="Arial" panose="020B0604020202020204" pitchFamily="34" charset="0"/>
              <a:buChar char="•"/>
            </a:pPr>
            <a:r>
              <a:rPr lang="es-US" dirty="0">
                <a:solidFill>
                  <a:srgbClr val="000000"/>
                </a:solidFill>
                <a:cs typeface="Calibri"/>
              </a:rPr>
              <a:t>Revise los recursos adicionales en la diapositiva 11. Puede resultar útil revisarlos mientras prepara esta presentación. Comuníquese con su Gerente de éxito para el cliente (PSM) de LENA si tiene preguntas adicionales a medida que surjan. </a:t>
            </a:r>
            <a:br>
              <a:rPr lang="es-MX" sz="1800" b="0" i="0" dirty="0">
                <a:effectLst/>
                <a:highlight>
                  <a:srgbClr val="FFFFFF"/>
                </a:highlight>
                <a:latin typeface="Aptos" panose="020B0004020202020204" pitchFamily="34" charset="0"/>
              </a:rPr>
            </a:br>
            <a:endParaRPr lang="es-US" sz="1200" b="0" i="0" strike="noStrike" cap="none" spc="0" baseline="0">
              <a:solidFill>
                <a:srgbClr val="000000"/>
              </a:solidFill>
              <a:effectLst/>
              <a:latin typeface="Calibri"/>
              <a:ea typeface="Calibri"/>
              <a:cs typeface="Calibri"/>
            </a:endParaRPr>
          </a:p>
          <a:p>
            <a:pPr marL="171450" indent="-171450">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Tiempo: </a:t>
            </a:r>
            <a:endParaRPr lang="en-US" dirty="0">
              <a:cs typeface="Calibri"/>
            </a:endParaRPr>
          </a:p>
          <a:p>
            <a:pPr marL="628650" lvl="1" indent="-171450">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Esta presentación no debería durar más de 20 minutos. Si necesita acortarla, le recomendamos omitir los videos.</a:t>
            </a:r>
          </a:p>
        </p:txBody>
      </p:sp>
      <p:sp>
        <p:nvSpPr>
          <p:cNvPr id="4" name="Slide Number Placeholder 3"/>
          <p:cNvSpPr>
            <a:spLocks noGrp="1"/>
          </p:cNvSpPr>
          <p:nvPr>
            <p:ph type="sldNum" sz="quarter" idx="10"/>
          </p:nvPr>
        </p:nvSpPr>
        <p:spPr/>
        <p:txBody>
          <a:bodyPr/>
          <a:lstStyle/>
          <a:p>
            <a:fld id="{C0C65698-33FF-4660-892F-797C45BA431F}" type="slidenum">
              <a:rPr lang="en-US" smtClean="0"/>
              <a:t>1</a:t>
            </a:fld>
            <a:endParaRPr lang="en-US"/>
          </a:p>
        </p:txBody>
      </p:sp>
    </p:spTree>
    <p:extLst>
      <p:ext uri="{BB962C8B-B14F-4D97-AF65-F5344CB8AC3E}">
        <p14:creationId xmlns:p14="http://schemas.microsoft.com/office/powerpoint/2010/main" val="460693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171450" indent="-171450" rtl="0" fontAlgn="base">
              <a:buFont typeface="Arial" panose="020B0604020202020204" pitchFamily="34" charset="0"/>
              <a:buChar char="•"/>
            </a:pPr>
            <a:r>
              <a:rPr lang="es-MX" sz="1800" b="0" i="0" dirty="0">
                <a:effectLst/>
                <a:highlight>
                  <a:srgbClr val="FFFFFF"/>
                </a:highlight>
                <a:latin typeface="Aptos" panose="020B0004020202020204" pitchFamily="34" charset="0"/>
              </a:rPr>
              <a:t>A continuación, planifique su cronograma para la participación de los maestros. Podemos trabajar juntos para determinar cuántos maestros pueden participar a la vez y cuándo programar las secuencias de 5 semanas a lo largo del año para que todos sus maestros puedan participar.</a:t>
            </a:r>
            <a:endParaRPr lang="es-US" sz="1200" b="0" i="0" strike="noStrike" cap="none" spc="0" baseline="0" dirty="0">
              <a:solidFill>
                <a:srgbClr val="000000"/>
              </a:solidFill>
              <a:effectLst/>
              <a:latin typeface="Calibri"/>
              <a:ea typeface="Calibri"/>
              <a:cs typeface="Calibri"/>
            </a:endParaRPr>
          </a:p>
        </p:txBody>
      </p:sp>
      <p:sp>
        <p:nvSpPr>
          <p:cNvPr id="4" name="Slide Number Placeholder 3"/>
          <p:cNvSpPr>
            <a:spLocks noGrp="1"/>
          </p:cNvSpPr>
          <p:nvPr>
            <p:ph type="sldNum" sz="quarter" idx="10"/>
            <p:custDataLst>
              <p:tags r:id="rId3"/>
            </p:custDataLst>
          </p:nvPr>
        </p:nvSpPr>
        <p:spPr/>
        <p:txBody>
          <a:bodyPr/>
          <a:lstStyle/>
          <a:p>
            <a:fld id="{C0C65698-33FF-4660-892F-797C45BA431F}" type="slidenum">
              <a:rPr lang="en-US" smtClean="0"/>
              <a:t>10</a:t>
            </a:fld>
            <a:endParaRPr lang="en-US"/>
          </a:p>
        </p:txBody>
      </p:sp>
    </p:spTree>
    <p:extLst>
      <p:ext uri="{BB962C8B-B14F-4D97-AF65-F5344CB8AC3E}">
        <p14:creationId xmlns:p14="http://schemas.microsoft.com/office/powerpoint/2010/main" val="318573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 </a:t>
            </a:r>
            <a:r>
              <a:rPr lang="es-ES" sz="1200" b="0" i="0" dirty="0">
                <a:solidFill>
                  <a:srgbClr val="1D1C1D"/>
                </a:solidFill>
                <a:effectLst/>
                <a:latin typeface="+mj-lt"/>
              </a:rPr>
              <a:t>Los artículos enlazados en esta página están escritos en inglés. Si desea leerlos en español, le recomendamos que utilice una herramienta de traducción como Google </a:t>
            </a:r>
            <a:r>
              <a:rPr lang="es-ES" sz="1200" b="0" i="0" dirty="0" err="1">
                <a:solidFill>
                  <a:srgbClr val="1D1C1D"/>
                </a:solidFill>
                <a:effectLst/>
                <a:latin typeface="+mj-lt"/>
              </a:rPr>
              <a:t>Translate</a:t>
            </a:r>
            <a:r>
              <a:rPr lang="es-ES" sz="1200" b="0" i="0" dirty="0">
                <a:solidFill>
                  <a:srgbClr val="1D1C1D"/>
                </a:solidFill>
                <a:effectLst/>
                <a:latin typeface="+mj-lt"/>
              </a:rPr>
              <a:t>: </a:t>
            </a:r>
            <a:r>
              <a:rPr lang="es-ES" sz="1200" b="0" i="0" dirty="0">
                <a:solidFill>
                  <a:srgbClr val="1D1C1D"/>
                </a:solidFill>
                <a:effectLst/>
                <a:latin typeface="+mj-lt"/>
                <a:hlinkClick r:id="rId3"/>
              </a:rPr>
              <a:t>translate.google.com</a:t>
            </a:r>
            <a:endParaRPr lang="en-US" dirty="0"/>
          </a:p>
        </p:txBody>
      </p:sp>
      <p:sp>
        <p:nvSpPr>
          <p:cNvPr id="4" name="Slide Number Placeholder 3"/>
          <p:cNvSpPr>
            <a:spLocks noGrp="1"/>
          </p:cNvSpPr>
          <p:nvPr>
            <p:ph type="sldNum" sz="quarter" idx="5"/>
          </p:nvPr>
        </p:nvSpPr>
        <p:spPr/>
        <p:txBody>
          <a:bodyPr/>
          <a:lstStyle/>
          <a:p>
            <a:fld id="{C0C65698-33FF-4660-892F-797C45BA431F}" type="slidenum">
              <a:rPr lang="en-US" smtClean="0"/>
              <a:t>11</a:t>
            </a:fld>
            <a:endParaRPr lang="en-US"/>
          </a:p>
        </p:txBody>
      </p:sp>
    </p:spTree>
    <p:extLst>
      <p:ext uri="{BB962C8B-B14F-4D97-AF65-F5344CB8AC3E}">
        <p14:creationId xmlns:p14="http://schemas.microsoft.com/office/powerpoint/2010/main" val="1715048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LENA </a:t>
            </a:r>
            <a:r>
              <a:rPr lang="es-US" sz="1200" b="0" i="0" strike="noStrike" cap="none" spc="0" baseline="0" dirty="0" err="1">
                <a:solidFill>
                  <a:srgbClr val="000000"/>
                </a:solidFill>
                <a:effectLst/>
                <a:latin typeface="Calibri"/>
                <a:ea typeface="Calibri"/>
                <a:cs typeface="Calibri"/>
              </a:rPr>
              <a:t>Grow</a:t>
            </a:r>
            <a:r>
              <a:rPr lang="es-US" sz="1200" b="0" i="0" strike="noStrike" cap="none" spc="0" baseline="0" dirty="0">
                <a:solidFill>
                  <a:srgbClr val="000000"/>
                </a:solidFill>
                <a:effectLst/>
                <a:latin typeface="Calibri"/>
                <a:ea typeface="Calibri"/>
                <a:cs typeface="Calibri"/>
              </a:rPr>
              <a:t> trata sobre la interacción entre adultos y niños. Estas interacciones, o “conversaciones recíprocas” son importantes porque ayudan a los niños a aprender y crecer. LENA </a:t>
            </a:r>
            <a:r>
              <a:rPr lang="es-US" sz="1200" b="0" i="0" strike="noStrike" cap="none" spc="0" baseline="0" dirty="0" err="1">
                <a:solidFill>
                  <a:srgbClr val="000000"/>
                </a:solidFill>
                <a:effectLst/>
                <a:latin typeface="Calibri"/>
                <a:ea typeface="Calibri"/>
                <a:cs typeface="Calibri"/>
              </a:rPr>
              <a:t>Grow</a:t>
            </a:r>
            <a:r>
              <a:rPr lang="es-US" sz="1200" b="0" i="0" strike="noStrike" cap="none" spc="0" baseline="0" dirty="0">
                <a:solidFill>
                  <a:srgbClr val="000000"/>
                </a:solidFill>
                <a:effectLst/>
                <a:latin typeface="Calibri"/>
                <a:ea typeface="Calibri"/>
                <a:cs typeface="Calibri"/>
              </a:rPr>
              <a:t> ayuda a los profesionales de atención infantil a aprender a ser más intencionales sobre cómo interactúan con los niños que están a su cuidado, lo que promueve el desarrollo cerebral. </a:t>
            </a:r>
          </a:p>
        </p:txBody>
      </p:sp>
      <p:sp>
        <p:nvSpPr>
          <p:cNvPr id="4" name="Slide Number Placeholder 3"/>
          <p:cNvSpPr>
            <a:spLocks noGrp="1"/>
          </p:cNvSpPr>
          <p:nvPr>
            <p:ph type="sldNum" sz="quarter" idx="10"/>
          </p:nvPr>
        </p:nvSpPr>
        <p:spPr/>
        <p:txBody>
          <a:bodyPr/>
          <a:lstStyle/>
          <a:p>
            <a:fld id="{C0C65698-33FF-4660-892F-797C45BA431F}" type="slidenum">
              <a:rPr lang="en-US" smtClean="0"/>
              <a:t>2</a:t>
            </a:fld>
            <a:endParaRPr lang="en-US"/>
          </a:p>
        </p:txBody>
      </p:sp>
    </p:spTree>
    <p:extLst>
      <p:ext uri="{BB962C8B-B14F-4D97-AF65-F5344CB8AC3E}">
        <p14:creationId xmlns:p14="http://schemas.microsoft.com/office/powerpoint/2010/main" val="324096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Tanto los niños como los profesores se benefician al participar en LENA Grow.  </a:t>
            </a:r>
            <a:endParaRPr lang="en-US"/>
          </a:p>
          <a:p>
            <a:r>
              <a:rPr lang="es-US" dirty="0">
                <a:cs typeface="Calibri"/>
              </a:rPr>
              <a:t> </a:t>
            </a:r>
          </a:p>
          <a:p>
            <a:r>
              <a:rPr lang="es-US" dirty="0">
                <a:cs typeface="Calibri"/>
              </a:rPr>
              <a:t>Los maestros reportan una mayor confianza y satisfacción laboral. Los niños construyen relaciones más sólidas con sus maestros. Los niños también dicen más palabras y palabras nuevas, lo que les ayuda a expresar mejor sus sentimientos y necesidades y los lleva a tener menos conductas desafiantes. </a:t>
            </a:r>
          </a:p>
          <a:p>
            <a:endParaRPr lang="es-US" dirty="0">
              <a:cs typeface="Calibri"/>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3</a:t>
            </a:fld>
            <a:endParaRPr lang="en-US"/>
          </a:p>
        </p:txBody>
      </p:sp>
    </p:spTree>
    <p:extLst>
      <p:ext uri="{BB962C8B-B14F-4D97-AF65-F5344CB8AC3E}">
        <p14:creationId xmlns:p14="http://schemas.microsoft.com/office/powerpoint/2010/main" val="400918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LENA </a:t>
            </a:r>
            <a:r>
              <a:rPr lang="es-US" sz="1200" b="0" i="0" strike="noStrike" cap="none" spc="0" baseline="0" dirty="0" err="1">
                <a:solidFill>
                  <a:srgbClr val="000000"/>
                </a:solidFill>
                <a:effectLst/>
                <a:latin typeface="Calibri"/>
                <a:ea typeface="Calibri"/>
                <a:cs typeface="Calibri"/>
              </a:rPr>
              <a:t>Grow</a:t>
            </a:r>
            <a:r>
              <a:rPr lang="es-US" sz="1200" b="0" i="0" strike="noStrike" cap="none" spc="0" baseline="0" dirty="0">
                <a:solidFill>
                  <a:srgbClr val="000000"/>
                </a:solidFill>
                <a:effectLst/>
                <a:latin typeface="Calibri"/>
                <a:ea typeface="Calibri"/>
                <a:cs typeface="Calibri"/>
              </a:rPr>
              <a:t> consta de secuencias de 5 semanas que brindan a los maestros datos sobre cuánto están hablando con cada niño en el aula.</a:t>
            </a:r>
          </a:p>
          <a:p>
            <a:pPr marL="171450" indent="-171450">
              <a:buFont typeface="Arial" panose="020B0604020202020204" pitchFamily="34" charset="0"/>
              <a:buChar char="•"/>
            </a:pPr>
            <a:r>
              <a:rPr lang="es-US" dirty="0">
                <a:solidFill>
                  <a:srgbClr val="000000"/>
                </a:solidFill>
                <a:cs typeface="Calibri"/>
              </a:rPr>
              <a:t>Los maestros participan en un Día LENA y una sesión de capacitación cada semana.</a:t>
            </a:r>
            <a:endParaRPr lang="es-US" dirty="0">
              <a:solidFill>
                <a:srgbClr val="000000"/>
              </a:solidFill>
              <a:latin typeface="Calibri"/>
              <a:ea typeface="Calibri"/>
              <a:cs typeface="Calibri"/>
            </a:endParaRPr>
          </a:p>
          <a:p>
            <a:pPr marL="171450" indent="-171450" fontAlgn="base">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Durante cada “Día LENA”, todos los niños participantes usan un dispositivo LENA, que es como un podómetro del habla, para capturar sus experiencias lingüísticas individuales en el transcurso del día. </a:t>
            </a:r>
            <a:endParaRPr lang="en-US" sz="1200" b="0" i="0" u="none" strike="noStrike" kern="1200" dirty="0">
              <a:solidFill>
                <a:schemeClr val="tx1"/>
              </a:solidFill>
              <a:effectLst/>
              <a:latin typeface="+mn-lt"/>
              <a:cs typeface="Calibri"/>
            </a:endParaRPr>
          </a:p>
          <a:p>
            <a:pPr marL="171450" indent="-171450" fontAlgn="base">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Luego, el software LENA cuenta las palabras y los turnos de conversación y crea informes de comentarios sobre el día.</a:t>
            </a:r>
            <a:endParaRPr lang="en-US" sz="1200" b="0" i="0" u="none" strike="noStrike" kern="1200" dirty="0">
              <a:solidFill>
                <a:schemeClr val="tx1"/>
              </a:solidFill>
              <a:effectLst/>
              <a:latin typeface="+mn-lt"/>
              <a:cs typeface="Calibri"/>
            </a:endParaRPr>
          </a:p>
          <a:p>
            <a:pPr marL="171450" indent="-171450" fontAlgn="base">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Los maestros tendrán la oportunidad de revisar los informes semanalmente con el entrenador, aprender consejos para aumentar la conversación recíproca con los niños y establecer objetivos.</a:t>
            </a:r>
            <a:endParaRPr lang="en-US" sz="1200" b="0" i="0" u="none" strike="noStrike" kern="1200" dirty="0">
              <a:solidFill>
                <a:schemeClr val="tx1"/>
              </a:solidFill>
              <a:effectLst/>
              <a:latin typeface="+mn-lt"/>
              <a:cs typeface="Calibri"/>
            </a:endParaRPr>
          </a:p>
          <a:p>
            <a:pPr marL="171450" indent="-171450" fontAlgn="base">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También podrá ver informes y recibir ideas (los Consejos para hablar) para ayudar a despertar más charlas interactivas en casa.</a:t>
            </a:r>
            <a:endParaRPr lang="en-US" dirty="0">
              <a:cs typeface="Calibri"/>
            </a:endParaRPr>
          </a:p>
        </p:txBody>
      </p:sp>
      <p:sp>
        <p:nvSpPr>
          <p:cNvPr id="4" name="Slide Number Placeholder 3"/>
          <p:cNvSpPr>
            <a:spLocks noGrp="1"/>
          </p:cNvSpPr>
          <p:nvPr>
            <p:ph type="sldNum" sz="quarter" idx="10"/>
          </p:nvPr>
        </p:nvSpPr>
        <p:spPr/>
        <p:txBody>
          <a:bodyPr/>
          <a:lstStyle/>
          <a:p>
            <a:fld id="{C0C65698-33FF-4660-892F-797C45BA431F}" type="slidenum">
              <a:rPr lang="en-US" smtClean="0"/>
              <a:t>4</a:t>
            </a:fld>
            <a:endParaRPr lang="en-US"/>
          </a:p>
        </p:txBody>
      </p:sp>
    </p:spTree>
    <p:extLst>
      <p:ext uri="{BB962C8B-B14F-4D97-AF65-F5344CB8AC3E}">
        <p14:creationId xmlns:p14="http://schemas.microsoft.com/office/powerpoint/2010/main" val="309933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800" dirty="0">
                <a:solidFill>
                  <a:srgbClr val="000000"/>
                </a:solidFill>
                <a:highlight>
                  <a:srgbClr val="FFFFFF"/>
                </a:highlight>
                <a:latin typeface="Aptos"/>
              </a:rPr>
              <a:t>LENA </a:t>
            </a:r>
            <a:r>
              <a:rPr lang="en-US" sz="1800" b="0" i="0" dirty="0">
                <a:solidFill>
                  <a:srgbClr val="000000"/>
                </a:solidFill>
                <a:effectLst/>
                <a:highlight>
                  <a:srgbClr val="FFFFFF"/>
                </a:highlight>
                <a:latin typeface="Aptos"/>
              </a:rPr>
              <a:t>Grow </a:t>
            </a:r>
            <a:r>
              <a:rPr lang="en-US" sz="1800" b="0" i="0" err="1">
                <a:solidFill>
                  <a:srgbClr val="000000"/>
                </a:solidFill>
                <a:effectLst/>
                <a:highlight>
                  <a:srgbClr val="FFFFFF"/>
                </a:highlight>
                <a:latin typeface="Aptos"/>
              </a:rPr>
              <a:t>apoya</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su</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objetivo</a:t>
            </a:r>
            <a:r>
              <a:rPr lang="en-US" sz="1800" b="0" i="0" dirty="0">
                <a:solidFill>
                  <a:srgbClr val="000000"/>
                </a:solidFill>
                <a:effectLst/>
                <a:highlight>
                  <a:srgbClr val="FFFFFF"/>
                </a:highlight>
                <a:latin typeface="Aptos"/>
              </a:rPr>
              <a:t> de </a:t>
            </a:r>
            <a:r>
              <a:rPr lang="en-US" sz="1800" b="0" i="0" err="1">
                <a:solidFill>
                  <a:srgbClr val="000000"/>
                </a:solidFill>
                <a:effectLst/>
                <a:highlight>
                  <a:srgbClr val="FFFFFF"/>
                </a:highlight>
                <a:latin typeface="Aptos"/>
              </a:rPr>
              <a:t>formar</a:t>
            </a:r>
            <a:r>
              <a:rPr lang="en-US" sz="1800" b="0" i="0" dirty="0">
                <a:solidFill>
                  <a:srgbClr val="000000"/>
                </a:solidFill>
                <a:effectLst/>
                <a:highlight>
                  <a:srgbClr val="FFFFFF"/>
                </a:highlight>
                <a:latin typeface="Aptos"/>
              </a:rPr>
              <a:t> y </a:t>
            </a:r>
            <a:r>
              <a:rPr lang="en-US" sz="1800" b="0" i="0" err="1">
                <a:solidFill>
                  <a:srgbClr val="000000"/>
                </a:solidFill>
                <a:effectLst/>
                <a:highlight>
                  <a:srgbClr val="FFFFFF"/>
                </a:highlight>
                <a:latin typeface="Aptos"/>
              </a:rPr>
              <a:t>retener</a:t>
            </a:r>
            <a:r>
              <a:rPr lang="en-US" sz="1800" b="0" i="0" dirty="0">
                <a:solidFill>
                  <a:srgbClr val="000000"/>
                </a:solidFill>
                <a:effectLst/>
                <a:highlight>
                  <a:srgbClr val="FFFFFF"/>
                </a:highlight>
                <a:latin typeface="Aptos"/>
              </a:rPr>
              <a:t> a </a:t>
            </a:r>
            <a:r>
              <a:rPr lang="en-US" sz="1800" b="0" i="0" err="1">
                <a:solidFill>
                  <a:srgbClr val="000000"/>
                </a:solidFill>
                <a:effectLst/>
                <a:highlight>
                  <a:srgbClr val="FFFFFF"/>
                </a:highlight>
                <a:latin typeface="Aptos"/>
              </a:rPr>
              <a:t>los</a:t>
            </a:r>
            <a:r>
              <a:rPr lang="en-US" sz="1800" b="0" i="0" dirty="0">
                <a:solidFill>
                  <a:srgbClr val="000000"/>
                </a:solidFill>
                <a:effectLst/>
                <a:highlight>
                  <a:srgbClr val="FFFFFF"/>
                </a:highlight>
                <a:latin typeface="Aptos"/>
              </a:rPr>
              <a:t> maestros. </a:t>
            </a:r>
            <a:r>
              <a:rPr lang="en-US" sz="1800" b="0" i="0" err="1">
                <a:solidFill>
                  <a:srgbClr val="000000"/>
                </a:solidFill>
                <a:effectLst/>
                <a:highlight>
                  <a:srgbClr val="FFFFFF"/>
                </a:highlight>
                <a:latin typeface="Aptos"/>
              </a:rPr>
              <a:t>Después</a:t>
            </a:r>
            <a:r>
              <a:rPr lang="en-US" sz="1800" b="0" i="0" dirty="0">
                <a:solidFill>
                  <a:srgbClr val="000000"/>
                </a:solidFill>
                <a:effectLst/>
                <a:highlight>
                  <a:srgbClr val="FFFFFF"/>
                </a:highlight>
                <a:latin typeface="Aptos"/>
              </a:rPr>
              <a:t> de la </a:t>
            </a:r>
            <a:r>
              <a:rPr lang="en-US" sz="1800" b="0" i="0" err="1">
                <a:solidFill>
                  <a:srgbClr val="000000"/>
                </a:solidFill>
                <a:effectLst/>
                <a:highlight>
                  <a:srgbClr val="FFFFFF"/>
                </a:highlight>
                <a:latin typeface="Aptos"/>
              </a:rPr>
              <a:t>participación</a:t>
            </a:r>
            <a:r>
              <a:rPr lang="en-US" sz="1800" b="0" i="0" dirty="0">
                <a:solidFill>
                  <a:srgbClr val="000000"/>
                </a:solidFill>
                <a:effectLst/>
                <a:highlight>
                  <a:srgbClr val="FFFFFF"/>
                </a:highlight>
                <a:latin typeface="Aptos"/>
              </a:rPr>
              <a:t>:</a:t>
            </a:r>
            <a:r>
              <a:rPr lang="en-US" sz="1800" dirty="0">
                <a:solidFill>
                  <a:srgbClr val="000000"/>
                </a:solidFill>
                <a:highlight>
                  <a:srgbClr val="FFFFFF"/>
                </a:highlight>
                <a:latin typeface="Aptos"/>
              </a:rPr>
              <a:t> </a:t>
            </a:r>
            <a:endParaRPr lang="en-US" sz="1800" b="0" i="0">
              <a:solidFill>
                <a:srgbClr val="000000"/>
              </a:solidFill>
              <a:effectLst/>
              <a:highlight>
                <a:srgbClr val="FFFFFF"/>
              </a:highlight>
              <a:latin typeface="Aptos" panose="020B0004020202020204" pitchFamily="34" charset="0"/>
            </a:endParaRPr>
          </a:p>
          <a:p>
            <a:pPr marL="285750" indent="-285750" fontAlgn="base">
              <a:buFont typeface="Arial" panose="020B0604020202020204" pitchFamily="34" charset="0"/>
              <a:buChar char="•"/>
            </a:pPr>
            <a:r>
              <a:rPr lang="en-US" sz="1800" b="0" i="0" dirty="0">
                <a:solidFill>
                  <a:srgbClr val="000000"/>
                </a:solidFill>
                <a:effectLst/>
                <a:highlight>
                  <a:srgbClr val="FFFFFF"/>
                </a:highlight>
                <a:latin typeface="Aptos"/>
              </a:rPr>
              <a:t>El 89% de </a:t>
            </a:r>
            <a:r>
              <a:rPr lang="en-US" sz="1800" b="0" i="0" err="1">
                <a:solidFill>
                  <a:srgbClr val="000000"/>
                </a:solidFill>
                <a:effectLst/>
                <a:highlight>
                  <a:srgbClr val="FFFFFF"/>
                </a:highlight>
                <a:latin typeface="Aptos"/>
              </a:rPr>
              <a:t>los</a:t>
            </a:r>
            <a:r>
              <a:rPr lang="en-US" sz="1800" b="0" i="0" dirty="0">
                <a:solidFill>
                  <a:srgbClr val="000000"/>
                </a:solidFill>
                <a:effectLst/>
                <a:highlight>
                  <a:srgbClr val="FFFFFF"/>
                </a:highlight>
                <a:latin typeface="Aptos"/>
              </a:rPr>
              <a:t> maestros </a:t>
            </a:r>
            <a:r>
              <a:rPr lang="en-US" sz="1800" b="0" i="0" err="1">
                <a:solidFill>
                  <a:srgbClr val="000000"/>
                </a:solidFill>
                <a:effectLst/>
                <a:highlight>
                  <a:srgbClr val="FFFFFF"/>
                </a:highlight>
                <a:latin typeface="Aptos"/>
              </a:rPr>
              <a:t>reportan</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tener</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más</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confianza</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en</a:t>
            </a:r>
            <a:r>
              <a:rPr lang="en-US" sz="1800" b="0" i="0" dirty="0">
                <a:solidFill>
                  <a:srgbClr val="000000"/>
                </a:solidFill>
                <a:effectLst/>
                <a:highlight>
                  <a:srgbClr val="FFFFFF"/>
                </a:highlight>
                <a:latin typeface="Aptos"/>
              </a:rPr>
              <a:t> sus </a:t>
            </a:r>
            <a:r>
              <a:rPr lang="en-US" sz="1800" b="0" i="0" err="1">
                <a:solidFill>
                  <a:srgbClr val="000000"/>
                </a:solidFill>
                <a:effectLst/>
                <a:highlight>
                  <a:srgbClr val="FFFFFF"/>
                </a:highlight>
                <a:latin typeface="Aptos"/>
              </a:rPr>
              <a:t>habilidades</a:t>
            </a:r>
            <a:r>
              <a:rPr lang="en-US" sz="1800" b="0" i="0" dirty="0">
                <a:solidFill>
                  <a:srgbClr val="000000"/>
                </a:solidFill>
                <a:effectLst/>
                <a:highlight>
                  <a:srgbClr val="FFFFFF"/>
                </a:highlight>
                <a:latin typeface="Aptos"/>
              </a:rPr>
              <a:t> de </a:t>
            </a:r>
            <a:r>
              <a:rPr lang="en-US" sz="1800" b="0" i="0" err="1">
                <a:solidFill>
                  <a:srgbClr val="000000"/>
                </a:solidFill>
                <a:effectLst/>
                <a:highlight>
                  <a:srgbClr val="FFFFFF"/>
                </a:highlight>
                <a:latin typeface="Aptos"/>
              </a:rPr>
              <a:t>enseñanza</a:t>
            </a:r>
            <a:r>
              <a:rPr lang="en-US" sz="1800" b="0" i="0" dirty="0">
                <a:solidFill>
                  <a:srgbClr val="000000"/>
                </a:solidFill>
                <a:effectLst/>
                <a:highlight>
                  <a:srgbClr val="FFFFFF"/>
                </a:highlight>
                <a:latin typeface="Aptos"/>
              </a:rPr>
              <a:t>.</a:t>
            </a:r>
            <a:r>
              <a:rPr lang="en-US" sz="1800" dirty="0">
                <a:solidFill>
                  <a:srgbClr val="000000"/>
                </a:solidFill>
                <a:highlight>
                  <a:srgbClr val="FFFFFF"/>
                </a:highlight>
                <a:latin typeface="Aptos"/>
              </a:rPr>
              <a:t> </a:t>
            </a:r>
            <a:endParaRPr lang="en-US" sz="1800" b="0" i="0">
              <a:solidFill>
                <a:srgbClr val="000000"/>
              </a:solidFill>
              <a:effectLst/>
              <a:highlight>
                <a:srgbClr val="FFFFFF"/>
              </a:highlight>
              <a:latin typeface="Aptos" panose="020B0004020202020204" pitchFamily="34" charset="0"/>
            </a:endParaRPr>
          </a:p>
          <a:p>
            <a:pPr marL="285750" indent="-285750" fontAlgn="base">
              <a:buFont typeface="Arial" panose="020B0604020202020204" pitchFamily="34" charset="0"/>
              <a:buChar char="•"/>
            </a:pPr>
            <a:r>
              <a:rPr lang="en-US" sz="1800" b="0" i="0" dirty="0">
                <a:solidFill>
                  <a:srgbClr val="000000"/>
                </a:solidFill>
                <a:effectLst/>
                <a:highlight>
                  <a:srgbClr val="FFFFFF"/>
                </a:highlight>
                <a:latin typeface="Aptos"/>
              </a:rPr>
              <a:t>El 87% </a:t>
            </a:r>
            <a:r>
              <a:rPr lang="en-US" sz="1800" b="0" i="0" err="1">
                <a:solidFill>
                  <a:srgbClr val="000000"/>
                </a:solidFill>
                <a:effectLst/>
                <a:highlight>
                  <a:srgbClr val="FFFFFF"/>
                </a:highlight>
                <a:latin typeface="Aptos"/>
              </a:rPr>
              <a:t>reporta</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una</a:t>
            </a:r>
            <a:r>
              <a:rPr lang="en-US" sz="1800" b="0" i="0" dirty="0">
                <a:solidFill>
                  <a:srgbClr val="000000"/>
                </a:solidFill>
                <a:effectLst/>
                <a:highlight>
                  <a:srgbClr val="FFFFFF"/>
                </a:highlight>
                <a:latin typeface="Aptos"/>
              </a:rPr>
              <a:t> mayor </a:t>
            </a:r>
            <a:r>
              <a:rPr lang="en-US" sz="1800" b="0" i="0" err="1">
                <a:solidFill>
                  <a:srgbClr val="000000"/>
                </a:solidFill>
                <a:effectLst/>
                <a:highlight>
                  <a:srgbClr val="FFFFFF"/>
                </a:highlight>
                <a:latin typeface="Aptos"/>
              </a:rPr>
              <a:t>satisfacción</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laboral</a:t>
            </a:r>
            <a:r>
              <a:rPr lang="en-US" sz="1800" b="0" i="0" dirty="0">
                <a:solidFill>
                  <a:srgbClr val="000000"/>
                </a:solidFill>
                <a:effectLst/>
                <a:highlight>
                  <a:srgbClr val="FFFFFF"/>
                </a:highlight>
                <a:latin typeface="Aptos"/>
              </a:rPr>
              <a:t>.</a:t>
            </a:r>
            <a:r>
              <a:rPr lang="en-US" sz="1800" dirty="0">
                <a:solidFill>
                  <a:srgbClr val="000000"/>
                </a:solidFill>
                <a:highlight>
                  <a:srgbClr val="FFFFFF"/>
                </a:highlight>
                <a:latin typeface="Aptos"/>
              </a:rPr>
              <a:t> </a:t>
            </a:r>
            <a:endParaRPr lang="en-US" sz="1800" b="0" i="0">
              <a:solidFill>
                <a:srgbClr val="000000"/>
              </a:solidFill>
              <a:effectLst/>
              <a:highlight>
                <a:srgbClr val="FFFFFF"/>
              </a:highlight>
              <a:latin typeface="Aptos" panose="020B0004020202020204" pitchFamily="34" charset="0"/>
            </a:endParaRPr>
          </a:p>
          <a:p>
            <a:pPr marL="285750" indent="-285750" fontAlgn="base">
              <a:buFont typeface="Arial" panose="020B0604020202020204" pitchFamily="34" charset="0"/>
              <a:buChar char="•"/>
            </a:pPr>
            <a:r>
              <a:rPr lang="en-US" sz="1800" b="0" i="0" dirty="0">
                <a:solidFill>
                  <a:srgbClr val="000000"/>
                </a:solidFill>
                <a:effectLst/>
                <a:highlight>
                  <a:srgbClr val="FFFFFF"/>
                </a:highlight>
                <a:latin typeface="Aptos"/>
              </a:rPr>
              <a:t>De </a:t>
            </a:r>
            <a:r>
              <a:rPr lang="en-US" sz="1800" b="0" i="0" err="1">
                <a:solidFill>
                  <a:srgbClr val="000000"/>
                </a:solidFill>
                <a:effectLst/>
                <a:highlight>
                  <a:srgbClr val="FFFFFF"/>
                </a:highlight>
                <a:latin typeface="Aptos"/>
              </a:rPr>
              <a:t>hecho</a:t>
            </a:r>
            <a:r>
              <a:rPr lang="en-US" sz="1800" b="0" i="0" dirty="0">
                <a:solidFill>
                  <a:srgbClr val="000000"/>
                </a:solidFill>
                <a:effectLst/>
                <a:highlight>
                  <a:srgbClr val="FFFFFF"/>
                </a:highlight>
                <a:latin typeface="Aptos"/>
              </a:rPr>
              <a:t>, </a:t>
            </a:r>
            <a:r>
              <a:rPr lang="en-US" sz="1800" b="0" i="0" err="1">
                <a:solidFill>
                  <a:srgbClr val="000000"/>
                </a:solidFill>
                <a:effectLst/>
                <a:highlight>
                  <a:srgbClr val="FFFFFF"/>
                </a:highlight>
                <a:latin typeface="Aptos"/>
              </a:rPr>
              <a:t>el</a:t>
            </a:r>
            <a:r>
              <a:rPr lang="en-US" sz="1800" b="0" i="0" dirty="0">
                <a:solidFill>
                  <a:srgbClr val="000000"/>
                </a:solidFill>
                <a:effectLst/>
                <a:highlight>
                  <a:srgbClr val="FFFFFF"/>
                </a:highlight>
                <a:latin typeface="Aptos"/>
              </a:rPr>
              <a:t> 95% de </a:t>
            </a:r>
            <a:r>
              <a:rPr lang="en-US" sz="1800" b="0" i="0" err="1">
                <a:solidFill>
                  <a:srgbClr val="000000"/>
                </a:solidFill>
                <a:effectLst/>
                <a:highlight>
                  <a:srgbClr val="FFFFFF"/>
                </a:highlight>
                <a:latin typeface="Aptos"/>
              </a:rPr>
              <a:t>los</a:t>
            </a:r>
            <a:r>
              <a:rPr lang="en-US" sz="1800" b="0" i="0" dirty="0">
                <a:solidFill>
                  <a:srgbClr val="000000"/>
                </a:solidFill>
                <a:effectLst/>
                <a:highlight>
                  <a:srgbClr val="FFFFFF"/>
                </a:highlight>
                <a:latin typeface="Aptos"/>
              </a:rPr>
              <a:t> maestros </a:t>
            </a:r>
            <a:r>
              <a:rPr lang="en-US" sz="1800" b="0" i="0" err="1">
                <a:solidFill>
                  <a:srgbClr val="000000"/>
                </a:solidFill>
                <a:effectLst/>
                <a:highlight>
                  <a:srgbClr val="FFFFFF"/>
                </a:highlight>
                <a:latin typeface="Aptos"/>
              </a:rPr>
              <a:t>recomiendan</a:t>
            </a:r>
            <a:r>
              <a:rPr lang="en-US" sz="1800" b="0" i="0" dirty="0">
                <a:solidFill>
                  <a:srgbClr val="000000"/>
                </a:solidFill>
                <a:effectLst/>
                <a:highlight>
                  <a:srgbClr val="FFFFFF"/>
                </a:highlight>
                <a:latin typeface="Aptos"/>
              </a:rPr>
              <a:t> LENA Grow a </a:t>
            </a:r>
            <a:r>
              <a:rPr lang="en-US" sz="1800" b="0" i="0" err="1">
                <a:solidFill>
                  <a:srgbClr val="000000"/>
                </a:solidFill>
                <a:effectLst/>
                <a:highlight>
                  <a:srgbClr val="FFFFFF"/>
                </a:highlight>
                <a:latin typeface="Aptos"/>
              </a:rPr>
              <a:t>otros</a:t>
            </a:r>
            <a:r>
              <a:rPr lang="en-US" sz="1800" b="0" i="0" dirty="0">
                <a:solidFill>
                  <a:srgbClr val="000000"/>
                </a:solidFill>
                <a:effectLst/>
                <a:highlight>
                  <a:srgbClr val="FFFFFF"/>
                </a:highlight>
                <a:latin typeface="Aptos"/>
              </a:rPr>
              <a:t> maestros.</a:t>
            </a:r>
            <a:r>
              <a:rPr lang="en-US" sz="1800" dirty="0">
                <a:solidFill>
                  <a:srgbClr val="000000"/>
                </a:solidFill>
                <a:highlight>
                  <a:srgbClr val="FFFFFF"/>
                </a:highlight>
                <a:latin typeface="Aptos"/>
              </a:rPr>
              <a:t> </a:t>
            </a:r>
            <a:endParaRPr lang="en-US" sz="1800" b="0" i="0" dirty="0">
              <a:solidFill>
                <a:srgbClr val="000000"/>
              </a:solidFill>
              <a:effectLst/>
              <a:highlight>
                <a:srgbClr val="FFFFFF"/>
              </a:highlight>
              <a:latin typeface="Aptos" panose="020B0004020202020204" pitchFamily="34" charset="0"/>
            </a:endParaRPr>
          </a:p>
          <a:p>
            <a:endParaRPr lang="en-US" sz="1800" dirty="0">
              <a:highlight>
                <a:srgbClr val="FFFFFF"/>
              </a:highlight>
              <a:latin typeface="Aptos"/>
            </a:endParaRPr>
          </a:p>
        </p:txBody>
      </p:sp>
      <p:sp>
        <p:nvSpPr>
          <p:cNvPr id="4" name="Slide Number Placeholder 3"/>
          <p:cNvSpPr>
            <a:spLocks noGrp="1"/>
          </p:cNvSpPr>
          <p:nvPr>
            <p:ph type="sldNum" sz="quarter" idx="5"/>
          </p:nvPr>
        </p:nvSpPr>
        <p:spPr/>
        <p:txBody>
          <a:bodyPr/>
          <a:lstStyle/>
          <a:p>
            <a:fld id="{C0C65698-33FF-4660-892F-797C45BA431F}" type="slidenum">
              <a:rPr lang="en-US" smtClean="0"/>
              <a:t>5</a:t>
            </a:fld>
            <a:endParaRPr lang="en-US"/>
          </a:p>
        </p:txBody>
      </p:sp>
    </p:spTree>
    <p:extLst>
      <p:ext uri="{BB962C8B-B14F-4D97-AF65-F5344CB8AC3E}">
        <p14:creationId xmlns:p14="http://schemas.microsoft.com/office/powerpoint/2010/main" val="1052518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Presente el video diciendo: “Ahora tendremos la posibilidad de conocer la opinión de maestros reales que han completado el programa LENA Grow”. </a:t>
            </a:r>
          </a:p>
          <a:p>
            <a:pPr marL="171450" indent="-171450" rtl="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Vea y comente el video “Lo que los maestros dicen sobre LENA Grow”. </a:t>
            </a:r>
          </a:p>
          <a:p>
            <a:pPr marL="171450" indent="-171450" rtl="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Si tiene maestros que han estado en el programa, este también es un excelente momento para permitirles compartir sus experiencias.</a:t>
            </a:r>
          </a:p>
        </p:txBody>
      </p:sp>
      <p:sp>
        <p:nvSpPr>
          <p:cNvPr id="4" name="Slide Number Placeholder 3"/>
          <p:cNvSpPr>
            <a:spLocks noGrp="1"/>
          </p:cNvSpPr>
          <p:nvPr>
            <p:ph type="sldNum" sz="quarter" idx="10"/>
          </p:nvPr>
        </p:nvSpPr>
        <p:spPr/>
        <p:txBody>
          <a:bodyPr/>
          <a:lstStyle/>
          <a:p>
            <a:fld id="{C0C65698-33FF-4660-892F-797C45BA431F}" type="slidenum">
              <a:rPr lang="en-US" smtClean="0"/>
              <a:t>6</a:t>
            </a:fld>
            <a:endParaRPr lang="en-US"/>
          </a:p>
        </p:txBody>
      </p:sp>
    </p:spTree>
    <p:extLst>
      <p:ext uri="{BB962C8B-B14F-4D97-AF65-F5344CB8AC3E}">
        <p14:creationId xmlns:p14="http://schemas.microsoft.com/office/powerpoint/2010/main" val="362678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s-US" sz="1200" b="0" i="1" strike="noStrike" cap="none" spc="0" baseline="0" dirty="0">
                <a:solidFill>
                  <a:srgbClr val="000000"/>
                </a:solidFill>
                <a:effectLst/>
                <a:latin typeface="Calibri"/>
                <a:ea typeface="Calibri"/>
                <a:cs typeface="Calibri"/>
              </a:rPr>
              <a:t>Personalice la tabla anterior según lo que proporcionará en comparación con lo que proporcionará el centro. Por ejemplo, si proporcionará la computadora o ayudará en </a:t>
            </a:r>
            <a:r>
              <a:rPr lang="es-ES_tradnl" sz="1800" i="1" dirty="0">
                <a:solidFill>
                  <a:srgbClr val="1D1C1D"/>
                </a:solidFill>
                <a:effectLst/>
                <a:latin typeface="Arial" panose="020B0604020202020204" pitchFamily="34" charset="0"/>
                <a:ea typeface="Times New Roman" panose="02020603050405020304" pitchFamily="18" charset="0"/>
              </a:rPr>
              <a:t>procesar los dispositivos para el centro</a:t>
            </a:r>
            <a:r>
              <a:rPr lang="es-ES_tradnl" sz="1800" i="1" dirty="0">
                <a:effectLst/>
                <a:latin typeface="Times New Roman" panose="02020603050405020304" pitchFamily="18" charset="0"/>
                <a:ea typeface="Times New Roman" panose="02020603050405020304" pitchFamily="18" charset="0"/>
              </a:rPr>
              <a:t>,</a:t>
            </a:r>
            <a:r>
              <a:rPr lang="es-US" sz="1200" b="0" i="1" strike="noStrike" cap="none" spc="0" baseline="0" dirty="0">
                <a:solidFill>
                  <a:srgbClr val="000000"/>
                </a:solidFill>
                <a:effectLst/>
                <a:latin typeface="Calibri"/>
                <a:ea typeface="Calibri"/>
                <a:cs typeface="Calibri"/>
              </a:rPr>
              <a:t> asegúrese de que quede claro quién hará qué.</a:t>
            </a:r>
            <a:endParaRPr lang="en-US" dirty="0">
              <a:cs typeface="Calibri"/>
            </a:endParaRPr>
          </a:p>
        </p:txBody>
      </p:sp>
      <p:sp>
        <p:nvSpPr>
          <p:cNvPr id="4" name="Slide Number Placeholder 3"/>
          <p:cNvSpPr>
            <a:spLocks noGrp="1"/>
          </p:cNvSpPr>
          <p:nvPr>
            <p:ph type="sldNum" sz="quarter" idx="10"/>
            <p:custDataLst>
              <p:tags r:id="rId3"/>
            </p:custDataLst>
          </p:nvPr>
        </p:nvSpPr>
        <p:spPr/>
        <p:txBody>
          <a:bodyPr/>
          <a:lstStyle/>
          <a:p>
            <a:fld id="{C0C65698-33FF-4660-892F-797C45BA431F}" type="slidenum">
              <a:rPr lang="en-US" smtClean="0"/>
              <a:t>7</a:t>
            </a:fld>
            <a:endParaRPr lang="en-US"/>
          </a:p>
        </p:txBody>
      </p:sp>
    </p:spTree>
    <p:extLst>
      <p:ext uri="{BB962C8B-B14F-4D97-AF65-F5344CB8AC3E}">
        <p14:creationId xmlns:p14="http://schemas.microsoft.com/office/powerpoint/2010/main" val="2287759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171450" indent="-171450" rtl="0" fontAlgn="base">
              <a:buFont typeface="Arial" panose="020B0604020202020204" pitchFamily="34" charset="0"/>
              <a:buChar char="•"/>
            </a:pPr>
            <a:r>
              <a:rPr lang="es-US" sz="1200" b="0" i="1" strike="noStrike" cap="none" spc="0" baseline="0" dirty="0">
                <a:solidFill>
                  <a:srgbClr val="000000"/>
                </a:solidFill>
                <a:effectLst/>
                <a:latin typeface="Calibri"/>
                <a:ea typeface="Calibri"/>
                <a:cs typeface="Calibri"/>
              </a:rPr>
              <a:t>Lea la diapositiva</a:t>
            </a:r>
          </a:p>
          <a:p>
            <a:pPr marL="171450" indent="-171450" rtl="0" fontAlgn="base">
              <a:buFont typeface="Arial" panose="020B0604020202020204" pitchFamily="34" charset="0"/>
              <a:buChar char="•"/>
            </a:pPr>
            <a:r>
              <a:rPr lang="es-US" sz="1200" b="0" i="0" strike="noStrike" cap="none" spc="0" baseline="0" dirty="0">
                <a:solidFill>
                  <a:srgbClr val="000000"/>
                </a:solidFill>
                <a:effectLst/>
                <a:latin typeface="Calibri"/>
                <a:ea typeface="Calibri"/>
                <a:cs typeface="Calibri"/>
              </a:rPr>
              <a:t>Puede comparar cómo funciona LENA con sentarse en un restaurante cerca de una familia que habla un idioma que usted no conoce ni comprende. Usted sabe cuándo están hablando pero no sabe lo que están diciendo.</a:t>
            </a:r>
          </a:p>
          <a:p>
            <a:endParaRPr lang="en-US" dirty="0"/>
          </a:p>
        </p:txBody>
      </p:sp>
      <p:sp>
        <p:nvSpPr>
          <p:cNvPr id="4" name="Slide Number Placeholder 3"/>
          <p:cNvSpPr>
            <a:spLocks noGrp="1"/>
          </p:cNvSpPr>
          <p:nvPr>
            <p:ph type="sldNum" sz="quarter" idx="5"/>
            <p:custDataLst>
              <p:tags r:id="rId3"/>
            </p:custDataLst>
          </p:nvPr>
        </p:nvSpPr>
        <p:spPr/>
        <p:txBody>
          <a:bodyPr/>
          <a:lstStyle/>
          <a:p>
            <a:fld id="{C0C65698-33FF-4660-892F-797C45BA431F}" type="slidenum">
              <a:rPr lang="en-US" smtClean="0"/>
              <a:t>8</a:t>
            </a:fld>
            <a:endParaRPr lang="en-US"/>
          </a:p>
        </p:txBody>
      </p:sp>
    </p:spTree>
    <p:extLst>
      <p:ext uri="{BB962C8B-B14F-4D97-AF65-F5344CB8AC3E}">
        <p14:creationId xmlns:p14="http://schemas.microsoft.com/office/powerpoint/2010/main" val="196309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indent="0">
              <a:buFont typeface="Arial" panose="020B0604020202020204" pitchFamily="34" charset="0"/>
              <a:buNone/>
            </a:pPr>
            <a:r>
              <a:rPr lang="es-US" sz="1200" b="1" i="0" strike="noStrike" cap="none" spc="0" baseline="0" dirty="0">
                <a:solidFill>
                  <a:srgbClr val="000000"/>
                </a:solidFill>
                <a:effectLst/>
                <a:latin typeface="Calibri"/>
                <a:ea typeface="Calibri"/>
                <a:cs typeface="Calibri"/>
              </a:rPr>
              <a:t>Algunas preguntas frecuentes:</a:t>
            </a:r>
          </a:p>
          <a:p>
            <a:pPr marL="0" indent="0">
              <a:buFont typeface="Arial" panose="020B0604020202020204" pitchFamily="34" charset="0"/>
              <a:buNone/>
            </a:pPr>
            <a:endParaRPr lang="en-US" b="1" dirty="0"/>
          </a:p>
          <a:p>
            <a:pPr marL="0" indent="0">
              <a:spcAft>
                <a:spcPts val="300"/>
              </a:spcAft>
              <a:buFont typeface="Arial" panose="020B0604020202020204" pitchFamily="34" charset="0"/>
              <a:buNone/>
            </a:pPr>
            <a:r>
              <a:rPr lang="es-US" sz="1200" b="1" i="1" strike="noStrike" cap="none" spc="0" baseline="0" dirty="0">
                <a:solidFill>
                  <a:srgbClr val="000000"/>
                </a:solidFill>
                <a:effectLst/>
                <a:latin typeface="Calibri"/>
                <a:ea typeface="Calibri"/>
                <a:cs typeface="Calibri"/>
              </a:rPr>
              <a:t>¿Por qué hace esto la escuela o el centro?</a:t>
            </a:r>
          </a:p>
          <a:p>
            <a:pPr marL="0" lvl="0" indent="0">
              <a:buFont typeface="Arial" panose="020B0604020202020204" pitchFamily="34" charset="0"/>
              <a:buNone/>
            </a:pPr>
            <a:r>
              <a:rPr lang="es-US" sz="1200" b="0" i="0" strike="noStrike" cap="none" spc="0" baseline="0" dirty="0">
                <a:solidFill>
                  <a:srgbClr val="000000"/>
                </a:solidFill>
                <a:effectLst/>
                <a:latin typeface="Calibri"/>
                <a:ea typeface="Calibri"/>
                <a:cs typeface="Calibri"/>
              </a:rPr>
              <a:t>Dado que las conversaciones (toma de turnos) son clave para estimular el desarrollo temprano del cerebro, las medimos en el salón de clases para saber cómo el habla puede mejorar la calidad del entorno de lenguaje y alfabetización. </a:t>
            </a:r>
          </a:p>
          <a:p>
            <a:pPr marL="0" lvl="0" indent="0">
              <a:buFont typeface="Arial" panose="020B0604020202020204" pitchFamily="34" charset="0"/>
              <a:buNone/>
            </a:pPr>
            <a:endParaRPr lang="en-US" dirty="0">
              <a:cs typeface="Calibri"/>
            </a:endParaRPr>
          </a:p>
          <a:p>
            <a:pPr marL="0" lvl="0" indent="0">
              <a:buFont typeface="Arial" panose="020B0604020202020204" pitchFamily="34" charset="0"/>
              <a:buNone/>
            </a:pPr>
            <a:r>
              <a:rPr lang="es-US" sz="1400" b="1" i="1" strike="noStrike" cap="none" spc="0" baseline="0" dirty="0">
                <a:solidFill>
                  <a:srgbClr val="000000"/>
                </a:solidFill>
                <a:effectLst/>
                <a:latin typeface="Calibri"/>
                <a:ea typeface="Calibri"/>
                <a:cs typeface="Calibri"/>
              </a:rPr>
              <a:t>¿Los padres pueden aprender a hacerlo también en casa?</a:t>
            </a:r>
            <a:endParaRPr lang="en-US" sz="1400" b="1" i="1" dirty="0">
              <a:cs typeface="+mn-cs"/>
            </a:endParaRPr>
          </a:p>
          <a:p>
            <a:pPr marL="0" lvl="0" indent="0">
              <a:buFont typeface="Arial" panose="020B0604020202020204" pitchFamily="34" charset="0"/>
              <a:buNone/>
            </a:pPr>
            <a:r>
              <a:rPr lang="es-US" sz="1200" b="0" i="0" strike="noStrike" cap="none" spc="0" baseline="0" dirty="0">
                <a:solidFill>
                  <a:srgbClr val="000000"/>
                </a:solidFill>
                <a:effectLst/>
                <a:latin typeface="Calibri"/>
                <a:ea typeface="Calibri"/>
                <a:cs typeface="Calibri"/>
              </a:rPr>
              <a:t>¡Sí! ¡Estamos trabajando juntos para desarrollar el cerebro de los niños a través de la interacción! Le proporcionaremos los Consejos para hablar y otros recursos para que las familias se lleven a casa y aprendan con los maestros. </a:t>
            </a:r>
            <a:r>
              <a:rPr lang="es-US" sz="1200" b="0" i="1" strike="noStrike" cap="none" spc="0" baseline="0" dirty="0">
                <a:solidFill>
                  <a:srgbClr val="000000"/>
                </a:solidFill>
                <a:effectLst/>
                <a:latin typeface="Calibri"/>
                <a:ea typeface="Calibri"/>
                <a:cs typeface="Calibri"/>
              </a:rPr>
              <a:t>Si también se le ofrece LENA </a:t>
            </a:r>
            <a:r>
              <a:rPr lang="es-US" sz="1200" b="0" i="1" strike="noStrike" cap="none" spc="0" baseline="0" dirty="0" err="1">
                <a:solidFill>
                  <a:srgbClr val="000000"/>
                </a:solidFill>
                <a:effectLst/>
                <a:latin typeface="Calibri"/>
                <a:ea typeface="Calibri"/>
                <a:cs typeface="Calibri"/>
              </a:rPr>
              <a:t>Start</a:t>
            </a:r>
            <a:r>
              <a:rPr lang="es-US" sz="1200" b="0" i="1" strike="noStrike" cap="none" spc="0" baseline="0" dirty="0">
                <a:solidFill>
                  <a:srgbClr val="000000"/>
                </a:solidFill>
                <a:effectLst/>
                <a:latin typeface="Calibri"/>
                <a:ea typeface="Calibri"/>
                <a:cs typeface="Calibri"/>
              </a:rPr>
              <a:t> (sesiones de grupo de padres) en su programa o comunidad, comparta información sobre cómo registrarse para participar en el programa con otros padres y medir la interacción en casa.</a:t>
            </a:r>
          </a:p>
          <a:p>
            <a:pPr marL="0" lvl="0" indent="0">
              <a:buFont typeface="Arial" panose="020B0604020202020204" pitchFamily="34" charset="0"/>
              <a:buNone/>
            </a:pPr>
            <a:endParaRPr lang="en-US" i="1" dirty="0">
              <a:cs typeface="Calibri"/>
            </a:endParaRPr>
          </a:p>
          <a:p>
            <a:pPr marL="0" indent="0">
              <a:spcAft>
                <a:spcPts val="300"/>
              </a:spcAft>
              <a:buFont typeface="Arial" panose="020B0604020202020204" pitchFamily="34" charset="0"/>
              <a:buNone/>
            </a:pPr>
            <a:r>
              <a:rPr lang="es-US" sz="1200" b="1" i="1" strike="noStrike" cap="none" spc="0" baseline="0" dirty="0">
                <a:solidFill>
                  <a:srgbClr val="000000"/>
                </a:solidFill>
                <a:effectLst/>
                <a:latin typeface="Calibri"/>
                <a:ea typeface="Calibri"/>
                <a:cs typeface="Calibri"/>
              </a:rPr>
              <a:t>¿Por qué necesitamos la ropa?</a:t>
            </a:r>
          </a:p>
          <a:p>
            <a:pPr marL="0" indent="0">
              <a:buFont typeface="Arial" panose="020B0604020202020204" pitchFamily="34" charset="0"/>
              <a:buNone/>
            </a:pPr>
            <a:r>
              <a:rPr lang="es-US" sz="1200" b="0" i="0" strike="noStrike" cap="none" spc="0" baseline="0" dirty="0">
                <a:solidFill>
                  <a:srgbClr val="000000"/>
                </a:solidFill>
                <a:effectLst/>
                <a:latin typeface="Calibri"/>
                <a:ea typeface="Calibri"/>
                <a:cs typeface="Calibri"/>
              </a:rPr>
              <a:t>Queremos capturar todas las tomas de turnos que tienen los niños, por lo que la ropa LENA va a todos los lugares a los que van los niños a lo largo del día. Para medir con precisión el habla de un niño, el dispositivo LENA tiene que usarse en una posición fija cerca de la boca del niño. La ropa está muy bien diseñada para ese propósito.</a:t>
            </a:r>
          </a:p>
          <a:p>
            <a:pPr marL="0" indent="0">
              <a:buFont typeface="Arial" panose="020B0604020202020204" pitchFamily="34" charset="0"/>
              <a:buNone/>
            </a:pPr>
            <a:endParaRPr lang="en-US" dirty="0"/>
          </a:p>
          <a:p>
            <a:pPr marL="0" lvl="0" indent="0">
              <a:buFont typeface="Arial" panose="020B0604020202020204" pitchFamily="34" charset="0"/>
              <a:buNone/>
            </a:pPr>
            <a:r>
              <a:rPr lang="es-US" sz="1200" b="1" i="1" strike="noStrike" cap="none" spc="0" baseline="0" dirty="0">
                <a:solidFill>
                  <a:srgbClr val="000000"/>
                </a:solidFill>
                <a:effectLst/>
                <a:latin typeface="Calibri"/>
                <a:ea typeface="Calibri"/>
                <a:cs typeface="Calibri"/>
              </a:rPr>
              <a:t>¿Es seguro para el niño?</a:t>
            </a:r>
          </a:p>
          <a:p>
            <a:pPr marL="0" lvl="0" indent="0">
              <a:buFont typeface="Arial" panose="020B0604020202020204" pitchFamily="34" charset="0"/>
              <a:buNone/>
            </a:pPr>
            <a:r>
              <a:rPr lang="es-US" sz="1200" b="0" i="0" strike="noStrike" cap="none" spc="0" baseline="0" dirty="0">
                <a:solidFill>
                  <a:srgbClr val="000000"/>
                </a:solidFill>
                <a:effectLst/>
                <a:latin typeface="Calibri"/>
                <a:ea typeface="Calibri"/>
                <a:cs typeface="Calibri"/>
              </a:rPr>
              <a:t>Sí, completamente. Los dispositivos LENA son seguros para los niños pequeños, se usan en todo el mundo desde hace más de una década e, incluso, se usan en bebés prematuros en unidades de cuidado intensivo neonatal [¿cambiar a hospitales?] desde hace varios años. A diferencia de los teléfonos celulares, los dispositivos LENA no transmiten (así que no tienen Bluetooth). Usan el mismo tipo de procesadores de muy baja potencia que los audífonos. </a:t>
            </a:r>
          </a:p>
          <a:p>
            <a:pPr marL="0" lvl="0" indent="0">
              <a:buFont typeface="Arial" panose="020B0604020202020204" pitchFamily="34" charset="0"/>
              <a:buNone/>
            </a:pPr>
            <a:endParaRPr lang="en-US" dirty="0"/>
          </a:p>
          <a:p>
            <a:pPr marL="0" lvl="0" indent="0">
              <a:buFont typeface="Arial" panose="020B0604020202020204" pitchFamily="34" charset="0"/>
              <a:buNone/>
            </a:pPr>
            <a:r>
              <a:rPr lang="es-US" sz="1200" b="1" i="1" strike="noStrike" cap="none" spc="0" baseline="0" dirty="0">
                <a:solidFill>
                  <a:srgbClr val="000000"/>
                </a:solidFill>
                <a:effectLst/>
                <a:latin typeface="Calibri"/>
                <a:ea typeface="Calibri"/>
                <a:cs typeface="Calibri"/>
              </a:rPr>
              <a:t>¿Puedo escuchar lo que sucede en el salón de clases? </a:t>
            </a:r>
          </a:p>
          <a:p>
            <a:pPr marL="0" lvl="0" indent="0">
              <a:buFont typeface="Arial" panose="020B0604020202020204" pitchFamily="34" charset="0"/>
              <a:buNone/>
            </a:pPr>
            <a:r>
              <a:rPr lang="es-US" sz="1200" b="0" i="0" strike="noStrike" cap="none" spc="0" baseline="0" dirty="0">
                <a:solidFill>
                  <a:srgbClr val="000000"/>
                </a:solidFill>
                <a:effectLst/>
                <a:latin typeface="Calibri"/>
                <a:ea typeface="Calibri"/>
                <a:cs typeface="Calibri"/>
              </a:rPr>
              <a:t>No: Las grabaciones se eliminan inmediatamente después de que LENA haya terminado de contar las palabras y los turnos. No existe ninguna posibilidad de que alguien escuche alguna vez la grabación. </a:t>
            </a:r>
          </a:p>
          <a:p>
            <a:pPr marL="0" lvl="0" indent="0">
              <a:buFont typeface="Arial" panose="020B0604020202020204" pitchFamily="34" charset="0"/>
              <a:buNone/>
            </a:pPr>
            <a:endParaRPr lang="en-US" dirty="0">
              <a:cs typeface="Calibri"/>
            </a:endParaRPr>
          </a:p>
          <a:p>
            <a:pPr marL="0" lvl="0" indent="0">
              <a:buFont typeface="Arial" panose="020B0604020202020204" pitchFamily="34" charset="0"/>
              <a:buNone/>
            </a:pPr>
            <a:r>
              <a:rPr lang="es-US" sz="1200" b="1" i="1" strike="noStrike" cap="none" spc="0" baseline="0" dirty="0">
                <a:solidFill>
                  <a:srgbClr val="000000"/>
                </a:solidFill>
                <a:effectLst/>
                <a:latin typeface="Calibri"/>
                <a:ea typeface="Calibri"/>
                <a:cs typeface="Calibri"/>
              </a:rPr>
              <a:t>¿Qué sucede con la privacidad y la seguridad?</a:t>
            </a:r>
          </a:p>
          <a:p>
            <a:pPr marL="0" lvl="0" indent="0">
              <a:buFont typeface="Arial" panose="020B0604020202020204" pitchFamily="34" charset="0"/>
              <a:buNone/>
            </a:pPr>
            <a:r>
              <a:rPr lang="es-US" sz="1200" b="0" i="0" strike="noStrike" cap="none" spc="0" baseline="0" dirty="0">
                <a:solidFill>
                  <a:srgbClr val="000000"/>
                </a:solidFill>
                <a:effectLst/>
                <a:latin typeface="Calibri"/>
                <a:ea typeface="Calibri"/>
                <a:cs typeface="Calibri"/>
              </a:rPr>
              <a:t>LENA cumple con requisitos muy estrictos en cuanto a confidencialidad y protección de datos. Obtenga más información en LENA.org/</a:t>
            </a:r>
            <a:r>
              <a:rPr lang="es-US" sz="1200" b="0" i="0" strike="noStrike" cap="none" spc="0" baseline="0" dirty="0" err="1">
                <a:solidFill>
                  <a:srgbClr val="000000"/>
                </a:solidFill>
                <a:effectLst/>
                <a:latin typeface="Calibri"/>
                <a:ea typeface="Calibri"/>
                <a:cs typeface="Calibri"/>
              </a:rPr>
              <a:t>privacy-policy</a:t>
            </a:r>
            <a:r>
              <a:rPr lang="es-US" sz="1200" b="0" i="0" strike="noStrike" cap="none" spc="0" baseline="0" dirty="0">
                <a:solidFill>
                  <a:srgbClr val="000000"/>
                </a:solidFill>
                <a:effectLst/>
                <a:latin typeface="Calibri"/>
                <a:ea typeface="Calibri"/>
                <a:cs typeface="Calibri"/>
              </a:rPr>
              <a:t>. </a:t>
            </a:r>
          </a:p>
        </p:txBody>
      </p:sp>
      <p:sp>
        <p:nvSpPr>
          <p:cNvPr id="4" name="Slide Number Placeholder 3"/>
          <p:cNvSpPr>
            <a:spLocks noGrp="1"/>
          </p:cNvSpPr>
          <p:nvPr>
            <p:ph type="sldNum" sz="quarter" idx="5"/>
            <p:custDataLst>
              <p:tags r:id="rId3"/>
            </p:custDataLst>
          </p:nvPr>
        </p:nvSpPr>
        <p:spPr/>
        <p:txBody>
          <a:bodyPr/>
          <a:lstStyle/>
          <a:p>
            <a:fld id="{C0C65698-33FF-4660-892F-797C45BA431F}" type="slidenum">
              <a:rPr lang="en-US" smtClean="0"/>
              <a:t>9</a:t>
            </a:fld>
            <a:endParaRPr lang="en-US"/>
          </a:p>
        </p:txBody>
      </p:sp>
    </p:spTree>
    <p:extLst>
      <p:ext uri="{BB962C8B-B14F-4D97-AF65-F5344CB8AC3E}">
        <p14:creationId xmlns:p14="http://schemas.microsoft.com/office/powerpoint/2010/main" val="1628836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val="0"/>
              </a:ext>
            </a:extLst>
          </a:blip>
          <a:srcRect l="643" t="1576" r="171" b="25745"/>
          <a:stretch>
            <a:fillRect/>
          </a:stretch>
        </p:blipFill>
        <p:spPr>
          <a:xfrm>
            <a:off x="-21020" y="846595"/>
            <a:ext cx="12305842" cy="6011405"/>
          </a:xfrm>
          <a:prstGeom prst="rect">
            <a:avLst/>
          </a:prstGeom>
        </p:spPr>
      </p:pic>
      <p:pic>
        <p:nvPicPr>
          <p:cNvPr id="8" name="Picture 7">
            <a:extLst>
              <a:ext uri="{FF2B5EF4-FFF2-40B4-BE49-F238E27FC236}">
                <a16:creationId xmlns:a16="http://schemas.microsoft.com/office/drawing/2014/main" id="{F01545A9-F23B-234D-935E-8E0DE6DFD593}"/>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2" name="Title 5"/>
          <p:cNvSpPr>
            <a:spLocks noGrp="1"/>
          </p:cNvSpPr>
          <p:nvPr>
            <p:ph type="ctrTitle"/>
          </p:nvPr>
        </p:nvSpPr>
        <p:spPr>
          <a:xfrm>
            <a:off x="1774166" y="5900467"/>
            <a:ext cx="7262551"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6" name="Rounded Rectangle 5">
            <a:extLst>
              <a:ext uri="{FF2B5EF4-FFF2-40B4-BE49-F238E27FC236}">
                <a16:creationId xmlns:a16="http://schemas.microsoft.com/office/drawing/2014/main" id="{19125B30-B8EB-3C41-A00A-05B2D6527B98}"/>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B66130B-8523-8142-A1DC-5EFE9FE0FF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1" name="Title 1">
            <a:extLst>
              <a:ext uri="{FF2B5EF4-FFF2-40B4-BE49-F238E27FC236}">
                <a16:creationId xmlns:a16="http://schemas.microsoft.com/office/drawing/2014/main" id="{628E6057-8772-4455-AC9F-75ED5611CF8B}"/>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9" name="Straight Connector 8">
            <a:extLst>
              <a:ext uri="{FF2B5EF4-FFF2-40B4-BE49-F238E27FC236}">
                <a16:creationId xmlns:a16="http://schemas.microsoft.com/office/drawing/2014/main" id="{00E2A983-DA00-1849-8941-A5578C592A4E}"/>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CC21264A-EE5D-4349-88EF-EF55472C1D06}"/>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8EA91317-B464-6641-8ECA-3C2508EDCC0E}"/>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414106138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0085805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215128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360129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82238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88947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0800000">
            <a:off x="838202" y="42227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rot="16200000">
            <a:off x="5072067" y="-551920"/>
            <a:ext cx="5800725"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835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a:cs typeface="Calibri"/>
              </a:rPr>
              <a:t>December 12, 2017</a:t>
            </a:r>
          </a:p>
        </p:txBody>
      </p:sp>
    </p:spTree>
    <p:extLst>
      <p:ext uri="{BB962C8B-B14F-4D97-AF65-F5344CB8AC3E}">
        <p14:creationId xmlns:p14="http://schemas.microsoft.com/office/powerpoint/2010/main" val="27719568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60A262-8836-6F48-84B4-4308E0E60F15}"/>
              </a:ext>
            </a:extLst>
          </p:cNvPr>
          <p:cNvPicPr>
            <a:picLocks noChangeAspect="1"/>
          </p:cNvPicPr>
          <p:nvPr userDrawn="1"/>
        </p:nvPicPr>
        <p:blipFill>
          <a:blip r:embed="rId2">
            <a:extLst>
              <a:ext uri="{28A0092B-C50C-407E-A947-70E740481C1C}">
                <a14:useLocalDpi xmlns:a14="http://schemas.microsoft.com/office/drawing/2010/main" val="0"/>
              </a:ext>
            </a:extLst>
          </a:blip>
          <a:srcRect l="643" t="1576" r="171" b="25745"/>
          <a:stretch>
            <a:fillRect/>
          </a:stretch>
        </p:blipFill>
        <p:spPr>
          <a:xfrm>
            <a:off x="-21020" y="846595"/>
            <a:ext cx="12305842" cy="6011405"/>
          </a:xfrm>
          <a:prstGeom prst="rect">
            <a:avLst/>
          </a:prstGeom>
        </p:spPr>
      </p:pic>
      <p:pic>
        <p:nvPicPr>
          <p:cNvPr id="9" name="Picture 8">
            <a:extLst>
              <a:ext uri="{FF2B5EF4-FFF2-40B4-BE49-F238E27FC236}">
                <a16:creationId xmlns:a16="http://schemas.microsoft.com/office/drawing/2014/main" id="{7D7A18E3-ED06-A342-A11F-40D26695ADF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11" name="Title 5">
            <a:extLst>
              <a:ext uri="{FF2B5EF4-FFF2-40B4-BE49-F238E27FC236}">
                <a16:creationId xmlns:a16="http://schemas.microsoft.com/office/drawing/2014/main" id="{7F3AA469-2CCA-7342-AB10-DEA0AC3FA30A}"/>
              </a:ext>
            </a:extLst>
          </p:cNvPr>
          <p:cNvSpPr>
            <a:spLocks noGrp="1"/>
          </p:cNvSpPr>
          <p:nvPr>
            <p:ph type="ctrTitle"/>
          </p:nvPr>
        </p:nvSpPr>
        <p:spPr>
          <a:xfrm>
            <a:off x="1774166" y="5900467"/>
            <a:ext cx="8643669"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12" name="Rounded Rectangle 11">
            <a:extLst>
              <a:ext uri="{FF2B5EF4-FFF2-40B4-BE49-F238E27FC236}">
                <a16:creationId xmlns:a16="http://schemas.microsoft.com/office/drawing/2014/main" id="{48FF72CB-8BC8-8946-A53D-8B59625A8BC7}"/>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994433C-B7BC-244D-AB26-16E7E7D765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6" name="Title 1">
            <a:extLst>
              <a:ext uri="{FF2B5EF4-FFF2-40B4-BE49-F238E27FC236}">
                <a16:creationId xmlns:a16="http://schemas.microsoft.com/office/drawing/2014/main" id="{34703AB5-96FB-DE46-92F0-23077DDB1681}"/>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4D0445D8-D69A-5F41-8AB9-A813CB20E01F}"/>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B76DD02E-C8DA-3E44-A1B8-A4555B6E045C}"/>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5">
            <a:extLst>
              <a:ext uri="{FF2B5EF4-FFF2-40B4-BE49-F238E27FC236}">
                <a16:creationId xmlns:a16="http://schemas.microsoft.com/office/drawing/2014/main" id="{4524BB99-2518-2F46-AE4A-801B71054F33}"/>
              </a:ext>
            </a:extLst>
          </p:cNvPr>
          <p:cNvSpPr txBox="1"/>
          <p:nvPr userDrawn="1"/>
        </p:nvSpPr>
        <p:spPr>
          <a:xfrm>
            <a:off x="1038761" y="596436"/>
            <a:ext cx="10411118" cy="1473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algn="ctr"/>
            <a:r>
              <a:rPr lang="es-US" sz="4000" b="1" i="0" strike="noStrike" cap="none" spc="0" baseline="0">
                <a:solidFill>
                  <a:srgbClr val="7F3F98"/>
                </a:solidFill>
                <a:effectLst/>
                <a:latin typeface="Calibri"/>
                <a:ea typeface="Calibri"/>
                <a:cs typeface="Calibri"/>
              </a:rPr>
              <a:t>Click to edit Master title style</a:t>
            </a:r>
          </a:p>
        </p:txBody>
      </p:sp>
    </p:spTree>
    <p:extLst>
      <p:ext uri="{BB962C8B-B14F-4D97-AF65-F5344CB8AC3E}">
        <p14:creationId xmlns:p14="http://schemas.microsoft.com/office/powerpoint/2010/main" val="300535724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a:cs typeface="Calibri"/>
              </a:rPr>
              <a:t>© LENA</a:t>
            </a:r>
          </a:p>
        </p:txBody>
      </p:sp>
      <p:sp>
        <p:nvSpPr>
          <p:cNvPr id="10" name="Footer Placeholder 4">
            <a:extLst>
              <a:ext uri="{FF2B5EF4-FFF2-40B4-BE49-F238E27FC236}">
                <a16:creationId xmlns:a16="http://schemas.microsoft.com/office/drawing/2014/main" id="{4C92DE12-9B7D-4146-8D67-D95CECD232DD}"/>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a:cs typeface="Calibri"/>
              </a:rPr>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BE92051A-02F8-6B4A-A1CC-1D007FE5900C}"/>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42A1F9C3-8C73-7E4D-96E6-6EE1CBAB8E26}"/>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6" name="Rectangle 6">
            <a:extLst>
              <a:ext uri="{FF2B5EF4-FFF2-40B4-BE49-F238E27FC236}">
                <a16:creationId xmlns:a16="http://schemas.microsoft.com/office/drawing/2014/main" id="{07B52619-DFD8-754F-893B-8436AC512BE9}"/>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6F25E20-315F-F544-8C8B-FA32D670D13B}"/>
              </a:ext>
            </a:extLst>
          </p:cNvPr>
          <p:cNvSpPr/>
          <p:nvPr userDrawn="1"/>
        </p:nvSpPr>
        <p:spPr>
          <a:xfrm>
            <a:off x="10597547" y="72034"/>
            <a:ext cx="1286189" cy="418858"/>
          </a:xfrm>
          <a:prstGeom prst="rect">
            <a:avLst/>
          </a:prstGeom>
          <a:blipFill dpi="0" rotWithShape="1">
            <a:blip r:embed="rId2">
              <a:alphaModFix amt="7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9" name="Straight Connector 18">
            <a:extLst>
              <a:ext uri="{FF2B5EF4-FFF2-40B4-BE49-F238E27FC236}">
                <a16:creationId xmlns:a16="http://schemas.microsoft.com/office/drawing/2014/main" id="{4B70D8C5-2518-2949-855C-45CDE37F057A}"/>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3105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CF51C1-C907-4C18-8663-FE770E11BCA1}"/>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AB43970F-17AB-46C9-A5E6-346583621AA3}"/>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8" name="Footer Placeholder 4">
            <a:extLst>
              <a:ext uri="{FF2B5EF4-FFF2-40B4-BE49-F238E27FC236}">
                <a16:creationId xmlns:a16="http://schemas.microsoft.com/office/drawing/2014/main" id="{96193DFE-83E6-472F-AB6D-FAACCAFFC5E4}"/>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a:cs typeface="Calibri"/>
              </a:rPr>
              <a:t>December 12, 2017</a:t>
            </a:r>
          </a:p>
        </p:txBody>
      </p:sp>
      <p:sp>
        <p:nvSpPr>
          <p:cNvPr id="6" name="Rectangle 5">
            <a:extLst>
              <a:ext uri="{FF2B5EF4-FFF2-40B4-BE49-F238E27FC236}">
                <a16:creationId xmlns:a16="http://schemas.microsoft.com/office/drawing/2014/main" id="{D33D494E-48E5-CE45-A669-15C06BC4D857}"/>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516261BB-5CBB-F543-9C73-8A4E963F49E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0" name="Rectangle 6">
            <a:extLst>
              <a:ext uri="{FF2B5EF4-FFF2-40B4-BE49-F238E27FC236}">
                <a16:creationId xmlns:a16="http://schemas.microsoft.com/office/drawing/2014/main" id="{E142DD9E-9A65-9148-B38A-F3FDB80D476A}"/>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411610-D352-E948-A6D1-469600404924}"/>
              </a:ext>
            </a:extLst>
          </p:cNvPr>
          <p:cNvSpPr/>
          <p:nvPr userDrawn="1"/>
        </p:nvSpPr>
        <p:spPr>
          <a:xfrm>
            <a:off x="10597547" y="72034"/>
            <a:ext cx="1286189" cy="418858"/>
          </a:xfrm>
          <a:prstGeom prst="rect">
            <a:avLst/>
          </a:prstGeom>
          <a:blipFill dpi="0" rotWithShape="1">
            <a:blip r:embed="rId2">
              <a:alphaModFix amt="7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04F6CFC1-FA1A-DC42-ABD0-E33FA8B2430F}"/>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922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1B6E7-38FD-8D4C-977F-6928D87BD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823875"/>
            <a:ext cx="12256055" cy="8108087"/>
          </a:xfrm>
          <a:prstGeom prst="rect">
            <a:avLst/>
          </a:prstGeom>
        </p:spPr>
      </p:pic>
      <p:pic>
        <p:nvPicPr>
          <p:cNvPr id="7" name="Picture 6">
            <a:extLst>
              <a:ext uri="{FF2B5EF4-FFF2-40B4-BE49-F238E27FC236}">
                <a16:creationId xmlns:a16="http://schemas.microsoft.com/office/drawing/2014/main" id="{CACB9BDC-DED0-F047-94B7-EC5C5C4B97D2}"/>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8" name="Title 5">
            <a:extLst>
              <a:ext uri="{FF2B5EF4-FFF2-40B4-BE49-F238E27FC236}">
                <a16:creationId xmlns:a16="http://schemas.microsoft.com/office/drawing/2014/main" id="{F1CE6A7F-5618-B84B-BB16-F62B26CD300C}"/>
              </a:ext>
            </a:extLst>
          </p:cNvPr>
          <p:cNvSpPr>
            <a:spLocks noGrp="1"/>
          </p:cNvSpPr>
          <p:nvPr>
            <p:ph type="ctrTitle"/>
          </p:nvPr>
        </p:nvSpPr>
        <p:spPr>
          <a:xfrm>
            <a:off x="1774166" y="5900467"/>
            <a:ext cx="7233785"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9" name="Rounded Rectangle 8">
            <a:extLst>
              <a:ext uri="{FF2B5EF4-FFF2-40B4-BE49-F238E27FC236}">
                <a16:creationId xmlns:a16="http://schemas.microsoft.com/office/drawing/2014/main" id="{1CCC3DFC-B338-C94E-8CA0-656B8CE30D69}"/>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171EE7-98FE-0944-A433-22B6576929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12" name="Title 1">
            <a:extLst>
              <a:ext uri="{FF2B5EF4-FFF2-40B4-BE49-F238E27FC236}">
                <a16:creationId xmlns:a16="http://schemas.microsoft.com/office/drawing/2014/main" id="{37A2A8B6-D10B-B241-B501-2F476385A62C}"/>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3" name="Straight Connector 12">
            <a:extLst>
              <a:ext uri="{FF2B5EF4-FFF2-40B4-BE49-F238E27FC236}">
                <a16:creationId xmlns:a16="http://schemas.microsoft.com/office/drawing/2014/main" id="{9168A702-68E4-AA4B-83C0-79858940DE18}"/>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E0D684ED-BE12-9144-8D5A-2DFA6D1A8CD7}"/>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9">
            <a:extLst>
              <a:ext uri="{FF2B5EF4-FFF2-40B4-BE49-F238E27FC236}">
                <a16:creationId xmlns:a16="http://schemas.microsoft.com/office/drawing/2014/main" id="{456A7ABC-EF01-654A-B62E-B37F4A6FE4F4}"/>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14600032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6C68D-185B-0D40-9D14-BB5C1B82E2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23" y="1352380"/>
            <a:ext cx="12305842" cy="8203895"/>
          </a:xfrm>
          <a:prstGeom prst="rect">
            <a:avLst/>
          </a:prstGeom>
        </p:spPr>
      </p:pic>
      <p:sp>
        <p:nvSpPr>
          <p:cNvPr id="11" name="Title 1">
            <a:extLst>
              <a:ext uri="{FF2B5EF4-FFF2-40B4-BE49-F238E27FC236}">
                <a16:creationId xmlns:a16="http://schemas.microsoft.com/office/drawing/2014/main" id="{31A4DDE4-9B3C-463B-AF06-36CA02FA12B9}"/>
              </a:ext>
            </a:extLst>
          </p:cNvPr>
          <p:cNvSpPr>
            <a:spLocks noGrp="1"/>
          </p:cNvSpPr>
          <p:nvPr>
            <p:ph type="ctrTitle"/>
          </p:nvPr>
        </p:nvSpPr>
        <p:spPr>
          <a:xfrm>
            <a:off x="260197" y="2441389"/>
            <a:ext cx="3378354" cy="2061188"/>
          </a:xfrm>
          <a:solidFill>
            <a:srgbClr val="FFFFFF">
              <a:alpha val="74902"/>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pic>
        <p:nvPicPr>
          <p:cNvPr id="8" name="Picture 7">
            <a:extLst>
              <a:ext uri="{FF2B5EF4-FFF2-40B4-BE49-F238E27FC236}">
                <a16:creationId xmlns:a16="http://schemas.microsoft.com/office/drawing/2014/main" id="{AF6D69E1-CD2D-0B45-8B2F-99C7AD695E07}"/>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16" name="Title 1">
            <a:extLst>
              <a:ext uri="{FF2B5EF4-FFF2-40B4-BE49-F238E27FC236}">
                <a16:creationId xmlns:a16="http://schemas.microsoft.com/office/drawing/2014/main" id="{1D23DF02-B71D-9548-98A9-86FF44EF0E47}"/>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17" name="Straight Connector 16">
            <a:extLst>
              <a:ext uri="{FF2B5EF4-FFF2-40B4-BE49-F238E27FC236}">
                <a16:creationId xmlns:a16="http://schemas.microsoft.com/office/drawing/2014/main" id="{CE2095E8-C5D3-7540-9DB2-C123BCB9A81C}"/>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24367E49-1716-8A43-8218-4E2721698550}"/>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9">
            <a:extLst>
              <a:ext uri="{FF2B5EF4-FFF2-40B4-BE49-F238E27FC236}">
                <a16:creationId xmlns:a16="http://schemas.microsoft.com/office/drawing/2014/main" id="{1D85C8BA-85BF-5148-BE26-4E09DCBBF4FD}"/>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93650224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52745-DDED-0F48-9238-1A5E839A4A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01055"/>
            <a:ext cx="12269119" cy="8179413"/>
          </a:xfrm>
          <a:prstGeom prst="rect">
            <a:avLst/>
          </a:prstGeom>
        </p:spPr>
      </p:pic>
      <p:pic>
        <p:nvPicPr>
          <p:cNvPr id="19" name="Picture 18">
            <a:extLst>
              <a:ext uri="{FF2B5EF4-FFF2-40B4-BE49-F238E27FC236}">
                <a16:creationId xmlns:a16="http://schemas.microsoft.com/office/drawing/2014/main" id="{C6E04B6E-4756-C345-BC18-2E2F258D2459}"/>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2832251" y="-12879"/>
            <a:ext cx="17928304" cy="1405396"/>
          </a:xfrm>
          <a:prstGeom prst="rect">
            <a:avLst/>
          </a:prstGeom>
        </p:spPr>
      </p:pic>
      <p:sp>
        <p:nvSpPr>
          <p:cNvPr id="20" name="Title 5">
            <a:extLst>
              <a:ext uri="{FF2B5EF4-FFF2-40B4-BE49-F238E27FC236}">
                <a16:creationId xmlns:a16="http://schemas.microsoft.com/office/drawing/2014/main" id="{DCA9863C-9E58-9741-BFBE-475E5F00E239}"/>
              </a:ext>
            </a:extLst>
          </p:cNvPr>
          <p:cNvSpPr>
            <a:spLocks noGrp="1"/>
          </p:cNvSpPr>
          <p:nvPr>
            <p:ph type="ctrTitle"/>
          </p:nvPr>
        </p:nvSpPr>
        <p:spPr>
          <a:xfrm>
            <a:off x="1774167" y="5900467"/>
            <a:ext cx="7246848" cy="690114"/>
          </a:xfrm>
          <a:solidFill>
            <a:srgbClr val="FFFFFF">
              <a:alpha val="89577"/>
            </a:srgbClr>
          </a:solidFill>
        </p:spPr>
        <p:txBody>
          <a:bodyPr anchor="ctr" anchorCtr="1">
            <a:normAutofit/>
          </a:bodyPr>
          <a:lstStyle>
            <a:lvl1pPr algn="ctr">
              <a:defRPr sz="3200" b="0" i="0">
                <a:solidFill>
                  <a:srgbClr val="7F3F98"/>
                </a:solidFill>
                <a:latin typeface="+mj-lt"/>
                <a:ea typeface="Myriad Pro Light Cond" charset="0"/>
                <a:cs typeface="Myriad Pro Light Cond" charset="0"/>
              </a:defRPr>
            </a:lvl1pPr>
          </a:lstStyle>
          <a:p>
            <a:r>
              <a:rPr lang="en-US"/>
              <a:t>Click to edit Master title style</a:t>
            </a:r>
          </a:p>
        </p:txBody>
      </p:sp>
      <p:sp>
        <p:nvSpPr>
          <p:cNvPr id="21" name="Rounded Rectangle 20">
            <a:extLst>
              <a:ext uri="{FF2B5EF4-FFF2-40B4-BE49-F238E27FC236}">
                <a16:creationId xmlns:a16="http://schemas.microsoft.com/office/drawing/2014/main" id="{296E282E-3E50-F140-8B2B-44A34FD0989B}"/>
              </a:ext>
            </a:extLst>
          </p:cNvPr>
          <p:cNvSpPr/>
          <p:nvPr userDrawn="1"/>
        </p:nvSpPr>
        <p:spPr>
          <a:xfrm>
            <a:off x="9322904" y="5732439"/>
            <a:ext cx="5128591" cy="140538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CE489D7F-0D41-3C48-8005-7DDA93580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70869" y="6047434"/>
            <a:ext cx="1779010" cy="403338"/>
          </a:xfrm>
          <a:prstGeom prst="rect">
            <a:avLst/>
          </a:prstGeom>
        </p:spPr>
      </p:pic>
      <p:sp>
        <p:nvSpPr>
          <p:cNvPr id="23" name="Title 1">
            <a:extLst>
              <a:ext uri="{FF2B5EF4-FFF2-40B4-BE49-F238E27FC236}">
                <a16:creationId xmlns:a16="http://schemas.microsoft.com/office/drawing/2014/main" id="{B1D01E32-D6E1-A04C-BEB6-BD35413B50CB}"/>
              </a:ext>
            </a:extLst>
          </p:cNvPr>
          <p:cNvSpPr txBox="1"/>
          <p:nvPr userDrawn="1"/>
        </p:nvSpPr>
        <p:spPr>
          <a:xfrm>
            <a:off x="433137" y="109133"/>
            <a:ext cx="8284143" cy="864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endParaRPr lang="en-US"/>
          </a:p>
        </p:txBody>
      </p:sp>
      <p:cxnSp>
        <p:nvCxnSpPr>
          <p:cNvPr id="24" name="Straight Connector 23">
            <a:extLst>
              <a:ext uri="{FF2B5EF4-FFF2-40B4-BE49-F238E27FC236}">
                <a16:creationId xmlns:a16="http://schemas.microsoft.com/office/drawing/2014/main" id="{792FEF00-F91F-DC42-9E00-BCDEF2AF548A}"/>
              </a:ext>
            </a:extLst>
          </p:cNvPr>
          <p:cNvCxnSpPr/>
          <p:nvPr userDrawn="1"/>
        </p:nvCxnSpPr>
        <p:spPr>
          <a:xfrm>
            <a:off x="-1107582" y="1395208"/>
            <a:ext cx="14026556" cy="1"/>
          </a:xfrm>
          <a:prstGeom prst="line">
            <a:avLst/>
          </a:prstGeom>
          <a:ln w="889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228FEB02-78DB-7045-856B-6ED33CEA564B}"/>
              </a:ext>
            </a:extLst>
          </p:cNvPr>
          <p:cNvSpPr/>
          <p:nvPr userDrawn="1"/>
        </p:nvSpPr>
        <p:spPr>
          <a:xfrm>
            <a:off x="675861" y="664463"/>
            <a:ext cx="10774018" cy="1405396"/>
          </a:xfrm>
          <a:prstGeom prst="roundRect">
            <a:avLst/>
          </a:prstGeom>
          <a:solidFill>
            <a:schemeClr val="bg1"/>
          </a:solidFill>
          <a:ln w="88900" cap="rnd">
            <a:solidFill>
              <a:srgbClr val="FBB04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19">
            <a:extLst>
              <a:ext uri="{FF2B5EF4-FFF2-40B4-BE49-F238E27FC236}">
                <a16:creationId xmlns:a16="http://schemas.microsoft.com/office/drawing/2014/main" id="{91F040F2-1C76-9446-9399-95CFDFED59A6}"/>
              </a:ext>
            </a:extLst>
          </p:cNvPr>
          <p:cNvSpPr>
            <a:spLocks noGrp="1"/>
          </p:cNvSpPr>
          <p:nvPr>
            <p:ph sz="quarter" idx="10"/>
          </p:nvPr>
        </p:nvSpPr>
        <p:spPr>
          <a:xfrm>
            <a:off x="903401" y="793587"/>
            <a:ext cx="10377488" cy="1160339"/>
          </a:xfrm>
        </p:spPr>
        <p:txBody>
          <a:bodyPr anchor="ctr">
            <a:normAutofit/>
          </a:bodyPr>
          <a:lstStyle>
            <a:lvl1pPr marL="0" indent="0" algn="ctr">
              <a:buNone/>
              <a:defRPr sz="4000" b="1">
                <a:solidFill>
                  <a:srgbClr val="7F3F98"/>
                </a:solidFill>
              </a:defRPr>
            </a:lvl1pPr>
          </a:lstStyle>
          <a:p>
            <a:pPr lvl="0"/>
            <a:r>
              <a:rPr lang="en-US"/>
              <a:t>Click to edit Master text styles</a:t>
            </a:r>
          </a:p>
        </p:txBody>
      </p:sp>
    </p:spTree>
    <p:extLst>
      <p:ext uri="{BB962C8B-B14F-4D97-AF65-F5344CB8AC3E}">
        <p14:creationId xmlns:p14="http://schemas.microsoft.com/office/powerpoint/2010/main" val="379098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12959"/>
            <a:ext cx="10515600" cy="1177733"/>
          </a:xfrm>
        </p:spPr>
        <p:txBody>
          <a:bodyPr/>
          <a:lstStyle>
            <a:lvl1pPr>
              <a:defRPr b="1" i="0">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Calibri Light" panose="020F0302020204030204" pitchFamily="34" charset="0"/>
                <a:ea typeface="Calibri Light" panose="020F0302020204030204" pitchFamily="34" charset="0"/>
                <a:cs typeface="Calibri Light" panose="020F0302020204030204" pitchFamily="34" charset="0"/>
              </a:defRPr>
            </a:lvl1pPr>
            <a:lvl2pPr>
              <a:defRPr b="0" i="0">
                <a:latin typeface="Calibri Light" panose="020F0302020204030204" pitchFamily="34" charset="0"/>
                <a:ea typeface="Calibri Light" panose="020F0302020204030204" pitchFamily="34" charset="0"/>
                <a:cs typeface="Calibri Light" panose="020F0302020204030204" pitchFamily="34" charset="0"/>
              </a:defRPr>
            </a:lvl2pPr>
            <a:lvl3pPr>
              <a:defRPr b="0" i="0">
                <a:latin typeface="Calibri Light" panose="020F0302020204030204" pitchFamily="34" charset="0"/>
                <a:ea typeface="Calibri Light" panose="020F0302020204030204" pitchFamily="34" charset="0"/>
                <a:cs typeface="Calibri Light" panose="020F0302020204030204" pitchFamily="34" charset="0"/>
              </a:defRPr>
            </a:lvl3pPr>
            <a:lvl4pPr>
              <a:defRPr b="0" i="0">
                <a:latin typeface="Calibri Light" panose="020F0302020204030204" pitchFamily="34" charset="0"/>
                <a:ea typeface="Calibri Light" panose="020F0302020204030204" pitchFamily="34" charset="0"/>
                <a:cs typeface="Calibri Light" panose="020F0302020204030204" pitchFamily="34" charset="0"/>
              </a:defRPr>
            </a:lvl4pPr>
            <a:lvl5pPr>
              <a:defRPr b="0" i="0">
                <a:latin typeface="Calibri Light" panose="020F0302020204030204" pitchFamily="34" charset="0"/>
                <a:ea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3BB096B-4483-476F-80D2-59596992CDEF}"/>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Footer Placeholder 4">
            <a:extLst>
              <a:ext uri="{FF2B5EF4-FFF2-40B4-BE49-F238E27FC236}">
                <a16:creationId xmlns:a16="http://schemas.microsoft.com/office/drawing/2014/main" id="{ABFD53B6-57BC-4D16-935C-A26D71E1AB24}"/>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z="1000" smtClean="0"/>
              <a:pPr algn="r"/>
              <a:t>‹#›</a:t>
            </a:fld>
            <a:endParaRPr lang="en-US" sz="1000"/>
          </a:p>
        </p:txBody>
      </p:sp>
      <p:sp>
        <p:nvSpPr>
          <p:cNvPr id="16" name="Footer Placeholder 4">
            <a:extLst>
              <a:ext uri="{FF2B5EF4-FFF2-40B4-BE49-F238E27FC236}">
                <a16:creationId xmlns:a16="http://schemas.microsoft.com/office/drawing/2014/main" id="{3EDD35B9-549E-4C7B-973D-914947369F46}"/>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000" b="0" i="0" strike="noStrike" cap="none" spc="0" baseline="0">
                <a:solidFill>
                  <a:srgbClr val="000000"/>
                </a:solidFill>
                <a:effectLst/>
                <a:latin typeface="Calibri"/>
                <a:ea typeface="Calibri"/>
                <a:cs typeface="Calibri"/>
              </a:rPr>
              <a:t>© LENA</a:t>
            </a:r>
          </a:p>
        </p:txBody>
      </p:sp>
      <p:sp>
        <p:nvSpPr>
          <p:cNvPr id="17" name="Footer Placeholder 4">
            <a:extLst>
              <a:ext uri="{FF2B5EF4-FFF2-40B4-BE49-F238E27FC236}">
                <a16:creationId xmlns:a16="http://schemas.microsoft.com/office/drawing/2014/main" id="{35726A55-5981-48B8-804B-3FA29227E6B4}"/>
              </a:ext>
            </a:extLst>
          </p:cNvPr>
          <p:cNvSpPr txBox="1"/>
          <p:nvPr userDrawn="1"/>
        </p:nvSpPr>
        <p:spPr>
          <a:xfrm>
            <a:off x="838200" y="6590912"/>
            <a:ext cx="2064026" cy="265500"/>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1000" b="0" i="0" strike="noStrike" cap="none" spc="0" baseline="0">
                <a:solidFill>
                  <a:srgbClr val="000000"/>
                </a:solidFill>
                <a:effectLst/>
                <a:latin typeface="Calibri"/>
                <a:ea typeface="Calibri"/>
                <a:cs typeface="Calibri"/>
              </a:rPr>
              <a:t>Bringing LENA Grow to Your Center</a:t>
            </a:r>
          </a:p>
        </p:txBody>
      </p:sp>
      <p:pic>
        <p:nvPicPr>
          <p:cNvPr id="12" name="Picture 11">
            <a:extLst>
              <a:ext uri="{FF2B5EF4-FFF2-40B4-BE49-F238E27FC236}">
                <a16:creationId xmlns:a16="http://schemas.microsoft.com/office/drawing/2014/main" id="{011428CD-D464-034F-ABDB-51EFF147CB31}"/>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3" name="Rectangle 6">
            <a:extLst>
              <a:ext uri="{FF2B5EF4-FFF2-40B4-BE49-F238E27FC236}">
                <a16:creationId xmlns:a16="http://schemas.microsoft.com/office/drawing/2014/main" id="{F1708128-AD79-4B43-B71B-23E425A33989}"/>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F496A72F-6D59-E04F-A0E8-24D41FD0346B}"/>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ECF436B7-D6BD-4F46-BBD8-770D609B40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382005122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itle 6"/>
          <p:cNvSpPr>
            <a:spLocks noGrp="1"/>
          </p:cNvSpPr>
          <p:nvPr>
            <p:ph type="title"/>
          </p:nvPr>
        </p:nvSpPr>
        <p:spPr/>
        <p:txBody>
          <a:bodyPr/>
          <a:lstStyle>
            <a:lvl1pPr>
              <a:defRPr>
                <a:latin typeface="Calibri" panose="020F050202020403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0C7EF5E9-C795-4C0A-BBCE-0416B25608CC}"/>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Footer Placeholder 4">
            <a:extLst>
              <a:ext uri="{FF2B5EF4-FFF2-40B4-BE49-F238E27FC236}">
                <a16:creationId xmlns:a16="http://schemas.microsoft.com/office/drawing/2014/main" id="{AB299780-F673-4B42-9EAF-2D7E85B502FD}"/>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7" name="Footer Placeholder 4">
            <a:extLst>
              <a:ext uri="{FF2B5EF4-FFF2-40B4-BE49-F238E27FC236}">
                <a16:creationId xmlns:a16="http://schemas.microsoft.com/office/drawing/2014/main" id="{3276E024-5697-43F7-91AD-D23794F9E4C0}"/>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a:cs typeface="Calibri"/>
              </a:rPr>
              <a:t>© LENA</a:t>
            </a:r>
          </a:p>
        </p:txBody>
      </p:sp>
      <p:sp>
        <p:nvSpPr>
          <p:cNvPr id="10" name="Footer Placeholder 4">
            <a:extLst>
              <a:ext uri="{FF2B5EF4-FFF2-40B4-BE49-F238E27FC236}">
                <a16:creationId xmlns:a16="http://schemas.microsoft.com/office/drawing/2014/main" id="{4C92DE12-9B7D-4146-8D67-D95CECD232DD}"/>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a:cs typeface="Calibri"/>
              </a:rPr>
              <a:t>January 9, 2018</a:t>
            </a:r>
          </a:p>
        </p:txBody>
      </p:sp>
      <p:sp>
        <p:nvSpPr>
          <p:cNvPr id="20" name="Rectangle 19">
            <a:extLst>
              <a:ext uri="{FF2B5EF4-FFF2-40B4-BE49-F238E27FC236}">
                <a16:creationId xmlns:a16="http://schemas.microsoft.com/office/drawing/2014/main" id="{35DFECBE-C824-F949-A766-C904E8A8C263}"/>
              </a:ext>
            </a:extLst>
          </p:cNvPr>
          <p:cNvSpPr/>
          <p:nvPr userDrawn="1"/>
        </p:nvSpPr>
        <p:spPr>
          <a:xfrm>
            <a:off x="10224347" y="3"/>
            <a:ext cx="1950720" cy="469467"/>
          </a:xfrm>
          <a:prstGeom prst="rect">
            <a:avLst/>
          </a:prstGeom>
          <a:blipFill dpi="0" rotWithShape="1">
            <a:blip r:embed="rId2">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B3C5ACB8-BC1D-5F46-93A2-6D88913E0770}"/>
              </a:ext>
            </a:extLst>
          </p:cNvPr>
          <p:cNvSpPr/>
          <p:nvPr userDrawn="1"/>
        </p:nvSpPr>
        <p:spPr>
          <a:xfrm>
            <a:off x="10741688" y="116681"/>
            <a:ext cx="1286189" cy="359168"/>
          </a:xfrm>
          <a:prstGeom prst="rect">
            <a:avLst/>
          </a:prstGeom>
          <a:blipFill dpi="0" rotWithShape="1">
            <a:blip r:embed="rId2">
              <a:alphaModFix amt="74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E28C220A-73A5-1544-B3BF-B0936771DD0F}"/>
              </a:ext>
            </a:extLst>
          </p:cNvPr>
          <p:cNvPicPr>
            <a:picLocks noChangeAspect="1"/>
          </p:cNvPicPr>
          <p:nvPr userDrawn="1"/>
        </p:nvPicPr>
        <p:blipFill>
          <a:blip r:embed="rId3">
            <a:extLst>
              <a:ext uri="{28A0092B-C50C-407E-A947-70E740481C1C}">
                <a14:useLocalDpi xmlns:a14="http://schemas.microsoft.com/office/drawing/2010/main" val="0"/>
              </a:ext>
            </a:extLst>
          </a:blip>
          <a:srcRect l="9451" r="9451"/>
          <a:stretch>
            <a:fillRect/>
          </a:stretch>
        </p:blipFill>
        <p:spPr>
          <a:xfrm>
            <a:off x="-48763" y="-365262"/>
            <a:ext cx="12175067" cy="954401"/>
          </a:xfrm>
          <a:prstGeom prst="rect">
            <a:avLst/>
          </a:prstGeom>
        </p:spPr>
      </p:pic>
      <p:sp>
        <p:nvSpPr>
          <p:cNvPr id="15" name="Rectangle 6">
            <a:extLst>
              <a:ext uri="{FF2B5EF4-FFF2-40B4-BE49-F238E27FC236}">
                <a16:creationId xmlns:a16="http://schemas.microsoft.com/office/drawing/2014/main" id="{E97BD535-1D74-264C-B2BE-8D7748E3E169}"/>
              </a:ext>
            </a:extLst>
          </p:cNvPr>
          <p:cNvSpPr/>
          <p:nvPr userDrawn="1"/>
        </p:nvSpPr>
        <p:spPr>
          <a:xfrm>
            <a:off x="10254159" y="-358991"/>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D0D6FBA-EDE5-1F45-9C80-2B56A47D2AA4}"/>
              </a:ext>
            </a:extLst>
          </p:cNvPr>
          <p:cNvCxnSpPr/>
          <p:nvPr userDrawn="1"/>
        </p:nvCxnSpPr>
        <p:spPr>
          <a:xfrm>
            <a:off x="-100279" y="587551"/>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9" name="Picture 18" descr="Icon&#10;&#10;Description automatically generated">
            <a:extLst>
              <a:ext uri="{FF2B5EF4-FFF2-40B4-BE49-F238E27FC236}">
                <a16:creationId xmlns:a16="http://schemas.microsoft.com/office/drawing/2014/main" id="{90DA0DD8-C40E-6248-ACB4-C23A0F8314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53400" y="163206"/>
            <a:ext cx="1174481" cy="266279"/>
          </a:xfrm>
          <a:prstGeom prst="rect">
            <a:avLst/>
          </a:prstGeom>
          <a:effectLst/>
        </p:spPr>
      </p:pic>
    </p:spTree>
    <p:extLst>
      <p:ext uri="{BB962C8B-B14F-4D97-AF65-F5344CB8AC3E}">
        <p14:creationId xmlns:p14="http://schemas.microsoft.com/office/powerpoint/2010/main" val="30467394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1038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00664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8058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flipV="1">
            <a:off x="838200" y="1410321"/>
            <a:ext cx="10515600" cy="158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65CE880D-23A0-45F3-BCE8-7BDBBD2A0841}"/>
              </a:ext>
            </a:extLst>
          </p:cNvPr>
          <p:cNvSpPr txBox="1"/>
          <p:nvPr userDrawn="1"/>
        </p:nvSpPr>
        <p:spPr>
          <a:xfrm>
            <a:off x="10743792" y="6588088"/>
            <a:ext cx="610008" cy="226957"/>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C177BA7-693B-4EBF-94C1-293D06E5A158}" type="slidenum">
              <a:rPr lang="en-US" smtClean="0"/>
              <a:pPr algn="r"/>
              <a:t>‹#›</a:t>
            </a:fld>
            <a:endParaRPr lang="en-US"/>
          </a:p>
        </p:txBody>
      </p:sp>
      <p:sp>
        <p:nvSpPr>
          <p:cNvPr id="15" name="Footer Placeholder 4">
            <a:extLst>
              <a:ext uri="{FF2B5EF4-FFF2-40B4-BE49-F238E27FC236}">
                <a16:creationId xmlns:a16="http://schemas.microsoft.com/office/drawing/2014/main" id="{EC505250-6A12-4302-96BB-785A1FAC726C}"/>
              </a:ext>
            </a:extLst>
          </p:cNvPr>
          <p:cNvSpPr txBox="1"/>
          <p:nvPr userDrawn="1"/>
        </p:nvSpPr>
        <p:spPr>
          <a:xfrm>
            <a:off x="838200"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US" sz="900" b="0" i="0" strike="noStrike" cap="none" spc="0" baseline="0">
                <a:solidFill>
                  <a:srgbClr val="000000"/>
                </a:solidFill>
                <a:effectLst/>
                <a:latin typeface="Calibri"/>
                <a:ea typeface="Calibri"/>
                <a:cs typeface="Calibri"/>
              </a:rPr>
              <a:t>January 9, 2018</a:t>
            </a:r>
          </a:p>
        </p:txBody>
      </p:sp>
      <p:sp>
        <p:nvSpPr>
          <p:cNvPr id="16" name="Footer Placeholder 4">
            <a:extLst>
              <a:ext uri="{FF2B5EF4-FFF2-40B4-BE49-F238E27FC236}">
                <a16:creationId xmlns:a16="http://schemas.microsoft.com/office/drawing/2014/main" id="{B95A4228-F98E-44A0-A60B-A790B5081F51}"/>
              </a:ext>
            </a:extLst>
          </p:cNvPr>
          <p:cNvSpPr txBox="1"/>
          <p:nvPr userDrawn="1"/>
        </p:nvSpPr>
        <p:spPr>
          <a:xfrm>
            <a:off x="5523581" y="6590912"/>
            <a:ext cx="1144836" cy="22254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900" b="0" i="0" strike="noStrike" cap="none" spc="0" baseline="0">
                <a:solidFill>
                  <a:srgbClr val="000000"/>
                </a:solidFill>
                <a:effectLst/>
                <a:latin typeface="Calibri"/>
                <a:ea typeface="Calibri"/>
                <a:cs typeface="Calibri"/>
              </a:rPr>
              <a:t>© LENA</a:t>
            </a:r>
          </a:p>
        </p:txBody>
      </p:sp>
      <p:sp>
        <p:nvSpPr>
          <p:cNvPr id="17" name="Rectangle 16">
            <a:extLst>
              <a:ext uri="{FF2B5EF4-FFF2-40B4-BE49-F238E27FC236}">
                <a16:creationId xmlns:a16="http://schemas.microsoft.com/office/drawing/2014/main" id="{5AD19406-0081-4641-8394-0AC7757636AB}"/>
              </a:ext>
            </a:extLst>
          </p:cNvPr>
          <p:cNvSpPr/>
          <p:nvPr userDrawn="1"/>
        </p:nvSpPr>
        <p:spPr>
          <a:xfrm>
            <a:off x="10224347" y="3"/>
            <a:ext cx="1950720" cy="469467"/>
          </a:xfrm>
          <a:prstGeom prst="rect">
            <a:avLst/>
          </a:prstGeom>
          <a:blipFill dpi="0" rotWithShape="1">
            <a:blip r:embed="rId21">
              <a:alphaModFix amt="4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B8E39F2D-2FE9-8F41-9B69-79BFCFE0C794}"/>
              </a:ext>
            </a:extLst>
          </p:cNvPr>
          <p:cNvPicPr>
            <a:picLocks noChangeAspect="1"/>
          </p:cNvPicPr>
          <p:nvPr userDrawn="1"/>
        </p:nvPicPr>
        <p:blipFill>
          <a:blip r:embed="rId22">
            <a:extLst>
              <a:ext uri="{28A0092B-C50C-407E-A947-70E740481C1C}">
                <a14:useLocalDpi xmlns:a14="http://schemas.microsoft.com/office/drawing/2010/main" val="0"/>
              </a:ext>
            </a:extLst>
          </a:blip>
          <a:srcRect l="9451" r="9451"/>
          <a:stretch>
            <a:fillRect/>
          </a:stretch>
        </p:blipFill>
        <p:spPr>
          <a:xfrm>
            <a:off x="0" y="-14506"/>
            <a:ext cx="12175067" cy="954401"/>
          </a:xfrm>
          <a:prstGeom prst="rect">
            <a:avLst/>
          </a:prstGeom>
        </p:spPr>
      </p:pic>
      <p:sp>
        <p:nvSpPr>
          <p:cNvPr id="19" name="Rectangle 6">
            <a:extLst>
              <a:ext uri="{FF2B5EF4-FFF2-40B4-BE49-F238E27FC236}">
                <a16:creationId xmlns:a16="http://schemas.microsoft.com/office/drawing/2014/main" id="{F451E532-A1B4-134E-9C05-E741D3EC52C3}"/>
              </a:ext>
            </a:extLst>
          </p:cNvPr>
          <p:cNvSpPr/>
          <p:nvPr userDrawn="1"/>
        </p:nvSpPr>
        <p:spPr>
          <a:xfrm>
            <a:off x="10302922" y="-8235"/>
            <a:ext cx="1950720" cy="946542"/>
          </a:xfrm>
          <a:custGeom>
            <a:avLst/>
            <a:gdLst>
              <a:gd name="connsiteX0" fmla="*/ 170822 w 1665922"/>
              <a:gd name="connsiteY0" fmla="*/ 10048 h 823965"/>
              <a:gd name="connsiteX1" fmla="*/ 1665922 w 1665922"/>
              <a:gd name="connsiteY1" fmla="*/ 0 h 823965"/>
              <a:gd name="connsiteX2" fmla="*/ 1665922 w 1665922"/>
              <a:gd name="connsiteY2" fmla="*/ 823965 h 823965"/>
              <a:gd name="connsiteX3" fmla="*/ 0 w 1665922"/>
              <a:gd name="connsiteY3" fmla="*/ 823965 h 823965"/>
              <a:gd name="connsiteX4" fmla="*/ 170822 w 1665922"/>
              <a:gd name="connsiteY4" fmla="*/ 10048 h 823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922" h="823965">
                <a:moveTo>
                  <a:pt x="170822" y="10048"/>
                </a:moveTo>
                <a:lnTo>
                  <a:pt x="1665922" y="0"/>
                </a:lnTo>
                <a:lnTo>
                  <a:pt x="1665922" y="823965"/>
                </a:lnTo>
                <a:lnTo>
                  <a:pt x="0" y="823965"/>
                </a:lnTo>
                <a:lnTo>
                  <a:pt x="170822" y="1004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D1F62FA-4573-B24C-A4D0-A647654DA6F4}"/>
              </a:ext>
            </a:extLst>
          </p:cNvPr>
          <p:cNvCxnSpPr/>
          <p:nvPr userDrawn="1"/>
        </p:nvCxnSpPr>
        <p:spPr>
          <a:xfrm>
            <a:off x="0" y="938307"/>
            <a:ext cx="12531144" cy="0"/>
          </a:xfrm>
          <a:prstGeom prst="line">
            <a:avLst/>
          </a:prstGeom>
          <a:ln w="10160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275290BF-DD4A-DB4E-BA52-B29E2503EBE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708485" y="350493"/>
            <a:ext cx="1174481" cy="266279"/>
          </a:xfrm>
          <a:prstGeom prst="rect">
            <a:avLst/>
          </a:prstGeom>
          <a:effectLst/>
        </p:spPr>
      </p:pic>
    </p:spTree>
    <p:extLst>
      <p:ext uri="{BB962C8B-B14F-4D97-AF65-F5344CB8AC3E}">
        <p14:creationId xmlns:p14="http://schemas.microsoft.com/office/powerpoint/2010/main" val="409137592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Lst>
  <p:transition/>
  <p:hf hdr="0"/>
  <p:txStyles>
    <p:titleStyle>
      <a:lvl1pPr algn="l" defTabSz="914400" rtl="0" eaLnBrk="1" latinLnBrk="0" hangingPunct="1">
        <a:lnSpc>
          <a:spcPct val="90000"/>
        </a:lnSpc>
        <a:spcBef>
          <a:spcPct val="0"/>
        </a:spcBef>
        <a:buNone/>
        <a:defRPr sz="4400" b="1" i="0" kern="1200">
          <a:solidFill>
            <a:schemeClr val="tx1">
              <a:lumMod val="75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9.jpeg"/><Relationship Id="rId5" Type="http://schemas.openxmlformats.org/officeDocument/2006/relationships/notesSlide" Target="../notesSlides/notesSlide10.xml"/><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hyperlink" Target="https://www.lena.org/head-start/" TargetMode="External"/><Relationship Id="rId3" Type="http://schemas.openxmlformats.org/officeDocument/2006/relationships/slideLayout" Target="../slideLayouts/slideLayout5.xml"/><Relationship Id="rId7" Type="http://schemas.openxmlformats.org/officeDocument/2006/relationships/hyperlink" Target="https://f.hubspotusercontent30.net/hubfs/3975639/08.%20LENA%20Grow/2.%20LENA_Grow_Overview_and_Impact.pdf"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hyperlink" Target="https://www.lena.org/conversational-turns/" TargetMode="External"/><Relationship Id="rId11" Type="http://schemas.openxmlformats.org/officeDocument/2006/relationships/hyperlink" Target="https://translate.google.com/?sl=auto&amp;tl=es&amp;op=websites" TargetMode="External"/><Relationship Id="rId5" Type="http://schemas.openxmlformats.org/officeDocument/2006/relationships/hyperlink" Target="https://www.lena.org/technology/" TargetMode="External"/><Relationship Id="rId10" Type="http://schemas.openxmlformats.org/officeDocument/2006/relationships/hyperlink" Target="https://www.lena.org/fort-worth-class-score-increase/" TargetMode="External"/><Relationship Id="rId4" Type="http://schemas.openxmlformats.org/officeDocument/2006/relationships/notesSlide" Target="../notesSlides/notesSlide11.xml"/><Relationship Id="rId9" Type="http://schemas.openxmlformats.org/officeDocument/2006/relationships/hyperlink" Target="https://www.lena.org/school-districts-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hyperlink" Target="http://videos.lena.org/videos/d49ddfb21d15eac75c/what-teachers-are-saying-about-lena-grow" TargetMode="External"/><Relationship Id="rId10" Type="http://schemas.openxmlformats.org/officeDocument/2006/relationships/image" Target="../media/image16.png"/><Relationship Id="rId4" Type="http://schemas.openxmlformats.org/officeDocument/2006/relationships/notesSlide" Target="../notesSlides/notesSlide6.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16.xml"/><Relationship Id="rId7" Type="http://schemas.openxmlformats.org/officeDocument/2006/relationships/notesSlide" Target="../notesSlides/notesSlide9.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5.xml"/><Relationship Id="rId5" Type="http://schemas.openxmlformats.org/officeDocument/2006/relationships/tags" Target="../tags/tag18.xml"/><Relationship Id="rId4"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434E13-8071-0E86-4E0C-B46E6436A7AA}"/>
              </a:ext>
            </a:extLst>
          </p:cNvPr>
          <p:cNvSpPr>
            <a:spLocks noGrp="1"/>
          </p:cNvSpPr>
          <p:nvPr>
            <p:ph sz="quarter" idx="10"/>
          </p:nvPr>
        </p:nvSpPr>
        <p:spPr>
          <a:xfrm>
            <a:off x="800100" y="731520"/>
            <a:ext cx="10549889" cy="1268729"/>
          </a:xfrm>
        </p:spPr>
        <p:txBody>
          <a:bodyPr lIns="0" tIns="0" rIns="0" bIns="0">
            <a:noAutofit/>
          </a:bodyPr>
          <a:lstStyle/>
          <a:p>
            <a:r>
              <a:rPr lang="es-US" sz="4800" b="1" i="0" strike="noStrike" cap="none" spc="0" baseline="0" dirty="0">
                <a:solidFill>
                  <a:srgbClr val="7F3F98"/>
                </a:solidFill>
                <a:effectLst/>
                <a:latin typeface="Calibri"/>
                <a:ea typeface="Calibri"/>
                <a:cs typeface="Calibri"/>
              </a:rPr>
              <a:t>Traer el programa LENA </a:t>
            </a:r>
            <a:r>
              <a:rPr lang="es-US" sz="4800" b="1" i="0" strike="noStrike" cap="none" spc="0" baseline="0" dirty="0" err="1">
                <a:solidFill>
                  <a:srgbClr val="7F3F98"/>
                </a:solidFill>
                <a:effectLst/>
                <a:latin typeface="Calibri"/>
                <a:ea typeface="Calibri"/>
                <a:cs typeface="Calibri"/>
              </a:rPr>
              <a:t>Grow</a:t>
            </a:r>
            <a:r>
              <a:rPr lang="es-US" sz="4800" b="1" i="0" strike="noStrike" cap="none" spc="0" baseline="0" dirty="0">
                <a:solidFill>
                  <a:srgbClr val="7F3F98"/>
                </a:solidFill>
                <a:effectLst/>
                <a:latin typeface="Calibri"/>
                <a:ea typeface="Calibri"/>
                <a:cs typeface="Calibri"/>
              </a:rPr>
              <a:t> a su centro</a:t>
            </a:r>
          </a:p>
        </p:txBody>
      </p:sp>
    </p:spTree>
    <p:extLst>
      <p:ext uri="{BB962C8B-B14F-4D97-AF65-F5344CB8AC3E}">
        <p14:creationId xmlns:p14="http://schemas.microsoft.com/office/powerpoint/2010/main" val="807175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custDataLst>
              <p:tags r:id="rId1"/>
            </p:custDataLst>
          </p:nvPr>
        </p:nvSpPr>
        <p:spPr/>
        <p:txBody>
          <a:bodyPr/>
          <a:lstStyle/>
          <a:p>
            <a:r>
              <a:rPr lang="es-US" sz="4400" b="1" i="0" strike="noStrike" cap="none" spc="0" baseline="0">
                <a:solidFill>
                  <a:srgbClr val="000000"/>
                </a:solidFill>
                <a:effectLst/>
                <a:latin typeface="Calibri"/>
                <a:ea typeface="Calibri"/>
                <a:cs typeface="Calibri"/>
              </a:rPr>
              <a:t>¿Qué sigue?</a:t>
            </a:r>
          </a:p>
        </p:txBody>
      </p:sp>
      <p:sp>
        <p:nvSpPr>
          <p:cNvPr id="3" name="Content Placeholder 2">
            <a:extLst>
              <a:ext uri="{FF2B5EF4-FFF2-40B4-BE49-F238E27FC236}">
                <a16:creationId xmlns:a16="http://schemas.microsoft.com/office/drawing/2014/main" id="{C728C208-D0B9-4100-9704-5B70FE4405CC}"/>
              </a:ext>
            </a:extLst>
          </p:cNvPr>
          <p:cNvSpPr>
            <a:spLocks noGrp="1"/>
          </p:cNvSpPr>
          <p:nvPr>
            <p:ph idx="1"/>
            <p:custDataLst>
              <p:tags r:id="rId2"/>
            </p:custDataLst>
          </p:nvPr>
        </p:nvSpPr>
        <p:spPr>
          <a:xfrm>
            <a:off x="838200" y="2008187"/>
            <a:ext cx="5177010" cy="4168775"/>
          </a:xfrm>
        </p:spPr>
        <p:txBody>
          <a:bodyPr vert="horz" lIns="0" tIns="45720" rIns="0" bIns="45720" rtlCol="0" anchor="t">
            <a:noAutofit/>
          </a:bodyPr>
          <a:lstStyle/>
          <a:p>
            <a:pPr>
              <a:spcAft>
                <a:spcPts val="600"/>
              </a:spcAft>
            </a:pPr>
            <a:r>
              <a:rPr lang="es-US" sz="2800" b="0" i="0" strike="noStrike" cap="none" spc="0" baseline="0" dirty="0">
                <a:solidFill>
                  <a:srgbClr val="000000"/>
                </a:solidFill>
                <a:effectLst/>
                <a:latin typeface="Calibri Light"/>
                <a:ea typeface="Calibri Light"/>
                <a:cs typeface="Calibri Light"/>
              </a:rPr>
              <a:t>Seleccione las aulas y los maestros que le gustaría que participen.</a:t>
            </a:r>
            <a:endParaRPr lang="en-US" dirty="0"/>
          </a:p>
          <a:p>
            <a:pPr>
              <a:spcAft>
                <a:spcPts val="600"/>
              </a:spcAft>
            </a:pPr>
            <a:r>
              <a:rPr lang="es-US" sz="2800" b="0" i="0" strike="noStrike" cap="none" spc="0" baseline="0" dirty="0">
                <a:solidFill>
                  <a:srgbClr val="000000"/>
                </a:solidFill>
                <a:effectLst/>
                <a:latin typeface="Calibri Light"/>
                <a:ea typeface="Calibri Light"/>
                <a:cs typeface="Calibri Light"/>
              </a:rPr>
              <a:t>Planifique una fecha para la orientación.</a:t>
            </a:r>
            <a:endParaRPr lang="es-US" dirty="0"/>
          </a:p>
        </p:txBody>
      </p:sp>
      <p:pic>
        <p:nvPicPr>
          <p:cNvPr id="5" name="Picture 4" descr="A picture containing text, indoor, person&#10;&#10;Description automatically generated">
            <a:extLst>
              <a:ext uri="{FF2B5EF4-FFF2-40B4-BE49-F238E27FC236}">
                <a16:creationId xmlns:a16="http://schemas.microsoft.com/office/drawing/2014/main" id="{D47410A7-0A83-F14D-B689-4CFC69F4878B}"/>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6096000" y="2008188"/>
            <a:ext cx="5314949" cy="3986212"/>
          </a:xfrm>
          <a:prstGeom prst="rect">
            <a:avLst/>
          </a:prstGeom>
        </p:spPr>
      </p:pic>
    </p:spTree>
    <p:extLst>
      <p:ext uri="{BB962C8B-B14F-4D97-AF65-F5344CB8AC3E}">
        <p14:creationId xmlns:p14="http://schemas.microsoft.com/office/powerpoint/2010/main" val="25072402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D0DB-4BDE-4F0E-B3DF-5CEABE7C1F7D}"/>
              </a:ext>
            </a:extLst>
          </p:cNvPr>
          <p:cNvSpPr>
            <a:spLocks noGrp="1"/>
          </p:cNvSpPr>
          <p:nvPr>
            <p:ph type="title"/>
            <p:custDataLst>
              <p:tags r:id="rId1"/>
            </p:custDataLst>
          </p:nvPr>
        </p:nvSpPr>
        <p:spPr/>
        <p:txBody>
          <a:bodyPr/>
          <a:lstStyle/>
          <a:p>
            <a:r>
              <a:rPr lang="es-US" sz="4400" b="1" i="0" strike="noStrike" cap="none" spc="0" baseline="0" dirty="0">
                <a:solidFill>
                  <a:srgbClr val="000000"/>
                </a:solidFill>
                <a:effectLst/>
                <a:latin typeface="Calibri"/>
                <a:ea typeface="Calibri"/>
                <a:cs typeface="Calibri"/>
              </a:rPr>
              <a:t>Recursos*</a:t>
            </a:r>
            <a:endParaRPr lang="en-US" dirty="0"/>
          </a:p>
        </p:txBody>
      </p:sp>
      <p:sp>
        <p:nvSpPr>
          <p:cNvPr id="3" name="Content Placeholder 2">
            <a:extLst>
              <a:ext uri="{FF2B5EF4-FFF2-40B4-BE49-F238E27FC236}">
                <a16:creationId xmlns:a16="http://schemas.microsoft.com/office/drawing/2014/main" id="{0A6BB73C-D741-4AAB-9E68-4A2C020EF1D8}"/>
              </a:ext>
            </a:extLst>
          </p:cNvPr>
          <p:cNvSpPr>
            <a:spLocks noGrp="1"/>
          </p:cNvSpPr>
          <p:nvPr>
            <p:ph idx="1"/>
            <p:custDataLst>
              <p:tags r:id="rId2"/>
            </p:custDataLst>
          </p:nvPr>
        </p:nvSpPr>
        <p:spPr/>
        <p:txBody>
          <a:bodyPr vert="horz" lIns="91440" tIns="45720" rIns="91440" bIns="45720" rtlCol="0" anchor="t">
            <a:normAutofit fontScale="92500" lnSpcReduction="20000"/>
          </a:bodyPr>
          <a:lstStyle/>
          <a:p>
            <a:pPr marL="0" indent="0">
              <a:buNone/>
            </a:pPr>
            <a:r>
              <a:rPr lang="es-US" sz="2600" b="1" i="0" strike="noStrike" cap="none" spc="0" baseline="0" dirty="0">
                <a:solidFill>
                  <a:srgbClr val="000000"/>
                </a:solidFill>
                <a:effectLst/>
                <a:latin typeface="Calibri Light"/>
                <a:ea typeface="Calibri Light"/>
                <a:cs typeface="Calibri Light"/>
              </a:rPr>
              <a:t>Tecnología</a:t>
            </a:r>
            <a:endParaRPr lang="en-US" b="1" dirty="0">
              <a:cs typeface="Calibri Light"/>
            </a:endParaRPr>
          </a:p>
          <a:p>
            <a:r>
              <a:rPr lang="es-US" sz="2600" b="0" i="0" strike="noStrike" cap="none" spc="0" baseline="0" dirty="0">
                <a:solidFill>
                  <a:srgbClr val="000000"/>
                </a:solidFill>
                <a:effectLst/>
                <a:latin typeface="Calibri Light"/>
                <a:ea typeface="Calibri Light"/>
                <a:cs typeface="Calibri Light"/>
                <a:hlinkClick r:id="rId5" history="0"/>
              </a:rPr>
              <a:t>Cómo funciona la tecnología de LENA</a:t>
            </a:r>
            <a:endParaRPr lang="en-US" dirty="0"/>
          </a:p>
          <a:p>
            <a:pPr marL="0" indent="0">
              <a:buNone/>
            </a:pPr>
            <a:r>
              <a:rPr lang="es-US" sz="500" b="1" i="0" strike="noStrike" cap="none" spc="0" baseline="0" dirty="0">
                <a:solidFill>
                  <a:srgbClr val="000000"/>
                </a:solidFill>
                <a:effectLst/>
                <a:latin typeface="Calibri Light"/>
                <a:ea typeface="Calibri Light"/>
                <a:cs typeface="Calibri Light"/>
              </a:rPr>
              <a:t> </a:t>
            </a:r>
            <a:br>
              <a:rPr sz="500" dirty="0"/>
            </a:br>
            <a:br>
              <a:rPr sz="500" dirty="0"/>
            </a:br>
            <a:r>
              <a:rPr lang="es-US" sz="2600" b="1" i="0" strike="noStrike" cap="none" spc="0" baseline="0" dirty="0">
                <a:solidFill>
                  <a:srgbClr val="000000"/>
                </a:solidFill>
                <a:effectLst/>
                <a:latin typeface="Calibri Light"/>
                <a:ea typeface="Calibri Light"/>
                <a:cs typeface="Calibri Light"/>
              </a:rPr>
              <a:t>Acerca del programa</a:t>
            </a:r>
            <a:endParaRPr lang="en-US" b="1" dirty="0">
              <a:cs typeface="Calibri Light"/>
            </a:endParaRPr>
          </a:p>
          <a:p>
            <a:r>
              <a:rPr lang="es-US" sz="2600" b="0" i="0" strike="noStrike" cap="none" spc="0" baseline="0" dirty="0">
                <a:solidFill>
                  <a:srgbClr val="000000"/>
                </a:solidFill>
                <a:effectLst/>
                <a:latin typeface="Calibri Light"/>
                <a:ea typeface="Calibri Light"/>
                <a:cs typeface="Calibri Light"/>
                <a:hlinkClick r:id="rId6" history="0"/>
              </a:rPr>
              <a:t>¿Qué son los turnos de conversación?</a:t>
            </a:r>
            <a:r>
              <a:rPr lang="es-US" sz="2600" b="0" i="0" strike="noStrike" cap="none" spc="0" baseline="0" dirty="0">
                <a:solidFill>
                  <a:srgbClr val="000000"/>
                </a:solidFill>
                <a:effectLst/>
                <a:latin typeface="Calibri Light"/>
                <a:ea typeface="Calibri Light"/>
                <a:cs typeface="Calibri Light"/>
              </a:rPr>
              <a:t> </a:t>
            </a:r>
            <a:endParaRPr lang="en-US" sz="2600" dirty="0">
              <a:solidFill>
                <a:srgbClr val="000000"/>
              </a:solidFill>
              <a:latin typeface="Calibri Light"/>
              <a:cs typeface="Calibri Light"/>
            </a:endParaRPr>
          </a:p>
          <a:p>
            <a:r>
              <a:rPr lang="es-US" sz="2600" b="0" i="0" strike="noStrike" cap="none" spc="0" baseline="0" dirty="0">
                <a:solidFill>
                  <a:srgbClr val="000000"/>
                </a:solidFill>
                <a:effectLst/>
                <a:latin typeface="Calibri Light"/>
                <a:ea typeface="Calibri Light"/>
                <a:cs typeface="Calibri Light"/>
                <a:hlinkClick r:id="rId7" history="0"/>
              </a:rPr>
              <a:t>Descripción general e informe del impacto de LENA Grow</a:t>
            </a:r>
            <a:r>
              <a:rPr lang="es-US" sz="2600" dirty="0">
                <a:solidFill>
                  <a:srgbClr val="000000"/>
                </a:solidFill>
                <a:latin typeface="Calibri Light"/>
                <a:cs typeface="Calibri Light"/>
              </a:rPr>
              <a:t> </a:t>
            </a:r>
            <a:endParaRPr lang="es-US" sz="2600" dirty="0">
              <a:solidFill>
                <a:srgbClr val="000000"/>
              </a:solidFill>
              <a:latin typeface="Calibri Light"/>
              <a:cs typeface="Calibri Light"/>
              <a:hlinkClick r:id="rId7" history="0">
                <a:extLst>
                  <a:ext uri="{A12FA001-AC4F-418D-AE19-62706E023703}">
                    <ahyp:hlinkClr xmlns:ahyp="http://schemas.microsoft.com/office/drawing/2018/hyperlinkcolor" val="tx"/>
                  </a:ext>
                </a:extLst>
              </a:hlinkClick>
            </a:endParaRPr>
          </a:p>
          <a:p>
            <a:pPr marL="0" indent="0">
              <a:buNone/>
            </a:pPr>
            <a:r>
              <a:rPr lang="es-US" sz="700" b="1" i="0" strike="noStrike" cap="none" spc="0" baseline="0" dirty="0">
                <a:solidFill>
                  <a:srgbClr val="000000"/>
                </a:solidFill>
                <a:effectLst/>
                <a:latin typeface="Calibri Light"/>
                <a:ea typeface="Calibri Light"/>
                <a:cs typeface="Calibri Light"/>
              </a:rPr>
              <a:t> </a:t>
            </a:r>
            <a:br>
              <a:rPr sz="700" dirty="0"/>
            </a:br>
            <a:br>
              <a:rPr sz="700" dirty="0"/>
            </a:br>
            <a:r>
              <a:rPr lang="es-US" sz="2600" b="1" i="0" strike="noStrike" cap="none" spc="0" baseline="0" dirty="0">
                <a:solidFill>
                  <a:srgbClr val="000000"/>
                </a:solidFill>
                <a:effectLst/>
                <a:latin typeface="Calibri Light"/>
                <a:ea typeface="Calibri Light"/>
                <a:cs typeface="Calibri Light"/>
              </a:rPr>
              <a:t>Alineaciones</a:t>
            </a:r>
            <a:endParaRPr lang="en-US" b="1" dirty="0">
              <a:cs typeface="Calibri Light"/>
            </a:endParaRPr>
          </a:p>
          <a:p>
            <a:r>
              <a:rPr lang="es-US" sz="2600" b="0" i="0" strike="noStrike" cap="none" spc="0" baseline="0" dirty="0">
                <a:solidFill>
                  <a:srgbClr val="000000"/>
                </a:solidFill>
                <a:effectLst/>
                <a:latin typeface="Calibri Light"/>
                <a:ea typeface="Calibri Light"/>
                <a:cs typeface="Calibri Light"/>
                <a:hlinkClick r:id="rId8" history="0"/>
              </a:rPr>
              <a:t>LENA Grow en Head </a:t>
            </a:r>
            <a:r>
              <a:rPr lang="es-US" sz="2600" b="0" i="0" strike="noStrike" cap="none" spc="0" baseline="0" dirty="0" err="1">
                <a:solidFill>
                  <a:srgbClr val="000000"/>
                </a:solidFill>
                <a:effectLst/>
                <a:latin typeface="Calibri Light"/>
                <a:ea typeface="Calibri Light"/>
                <a:cs typeface="Calibri Light"/>
                <a:hlinkClick r:id="rId8" history="0"/>
              </a:rPr>
              <a:t>Start</a:t>
            </a:r>
            <a:r>
              <a:rPr lang="es-US" sz="2600" b="0" i="0" strike="noStrike" cap="none" spc="0" baseline="0" dirty="0">
                <a:solidFill>
                  <a:srgbClr val="000000"/>
                </a:solidFill>
                <a:effectLst/>
                <a:latin typeface="Calibri Light"/>
                <a:ea typeface="Calibri Light"/>
                <a:cs typeface="Calibri Light"/>
                <a:hlinkClick r:id="rId8" history="0"/>
              </a:rPr>
              <a:t> [Ventaja inicial]</a:t>
            </a:r>
            <a:r>
              <a:rPr lang="es-US" sz="2600" dirty="0">
                <a:solidFill>
                  <a:srgbClr val="000000"/>
                </a:solidFill>
                <a:latin typeface="Calibri Light"/>
                <a:cs typeface="Calibri Light"/>
              </a:rPr>
              <a:t> </a:t>
            </a:r>
            <a:endParaRPr lang="es-US" sz="2600" dirty="0">
              <a:solidFill>
                <a:srgbClr val="000000"/>
              </a:solidFill>
              <a:latin typeface="Calibri Light"/>
              <a:cs typeface="Calibri Light"/>
              <a:hlinkClick r:id="rId8" history="0">
                <a:extLst>
                  <a:ext uri="{A12FA001-AC4F-418D-AE19-62706E023703}">
                    <ahyp:hlinkClr xmlns:ahyp="http://schemas.microsoft.com/office/drawing/2018/hyperlinkcolor" val="tx"/>
                  </a:ext>
                </a:extLst>
              </a:hlinkClick>
            </a:endParaRPr>
          </a:p>
          <a:p>
            <a:r>
              <a:rPr lang="es-US" sz="2600" b="0" i="0" strike="noStrike" cap="none" spc="0" baseline="0" dirty="0">
                <a:solidFill>
                  <a:srgbClr val="000000"/>
                </a:solidFill>
                <a:effectLst/>
                <a:latin typeface="Calibri Light"/>
                <a:ea typeface="Calibri Light"/>
                <a:cs typeface="Calibri Light"/>
                <a:hlinkClick r:id="rId9" history="0"/>
              </a:rPr>
              <a:t>LENA Grow en los distritos escolares </a:t>
            </a:r>
            <a:endParaRPr lang="es-US" sz="2600" b="0" i="0" strike="noStrike" cap="none" spc="0" baseline="0" dirty="0">
              <a:solidFill>
                <a:srgbClr val="000000"/>
              </a:solidFill>
              <a:effectLst/>
              <a:latin typeface="Calibri Light"/>
              <a:ea typeface="Calibri Light"/>
              <a:cs typeface="Calibri Light"/>
            </a:endParaRPr>
          </a:p>
          <a:p>
            <a:r>
              <a:rPr lang="es-US" sz="2600" b="0" i="0" strike="noStrike" cap="none" spc="0" baseline="0" dirty="0">
                <a:solidFill>
                  <a:srgbClr val="000000"/>
                </a:solidFill>
                <a:effectLst/>
                <a:latin typeface="Calibri Light"/>
                <a:ea typeface="Calibri Light"/>
                <a:cs typeface="Calibri Light"/>
                <a:hlinkClick r:id="rId10" history="0"/>
              </a:rPr>
              <a:t>LENA Grow aumenta las puntuaciones de CLASS®</a:t>
            </a:r>
            <a:r>
              <a:rPr lang="es-US" sz="2800" b="0" i="0" strike="noStrike" cap="none" spc="0" baseline="0" dirty="0">
                <a:solidFill>
                  <a:srgbClr val="000000"/>
                </a:solidFill>
                <a:effectLst/>
                <a:latin typeface="Calibri Light"/>
                <a:ea typeface="Calibri Light"/>
                <a:cs typeface="Calibri Light"/>
              </a:rPr>
              <a:t> </a:t>
            </a:r>
          </a:p>
          <a:p>
            <a:pPr marL="0" indent="0">
              <a:buNone/>
            </a:pPr>
            <a:br>
              <a:rPr lang="es-ES" sz="1100" b="0" i="0" dirty="0">
                <a:solidFill>
                  <a:srgbClr val="1D1C1D"/>
                </a:solidFill>
                <a:effectLst/>
                <a:latin typeface="Slack-Lato"/>
              </a:rPr>
            </a:br>
            <a:r>
              <a:rPr lang="es-ES" sz="1200" b="0" i="0" dirty="0">
                <a:solidFill>
                  <a:srgbClr val="1D1C1D"/>
                </a:solidFill>
                <a:effectLst/>
                <a:latin typeface="+mj-lt"/>
              </a:rPr>
              <a:t>*Los artículos enlazados en esta página están escritos en inglés. Si desea leerlos en español, le recomendamos que utilice una herramienta de traducción como Google Translate: </a:t>
            </a:r>
            <a:r>
              <a:rPr lang="es-ES" sz="1200" b="0" i="0" dirty="0">
                <a:solidFill>
                  <a:srgbClr val="1D1C1D"/>
                </a:solidFill>
                <a:effectLst/>
                <a:latin typeface="+mj-lt"/>
                <a:hlinkClick r:id="rId11"/>
              </a:rPr>
              <a:t>translate.google.com</a:t>
            </a:r>
            <a:endParaRPr lang="en-US" sz="2600" dirty="0">
              <a:solidFill>
                <a:srgbClr val="000000"/>
              </a:solidFill>
              <a:latin typeface="+mj-lt"/>
              <a:cs typeface="Calibri Light"/>
            </a:endParaRPr>
          </a:p>
        </p:txBody>
      </p:sp>
    </p:spTree>
    <p:extLst>
      <p:ext uri="{BB962C8B-B14F-4D97-AF65-F5344CB8AC3E}">
        <p14:creationId xmlns:p14="http://schemas.microsoft.com/office/powerpoint/2010/main" val="18964371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itle 1">
            <a:extLst>
              <a:ext uri="{FF2B5EF4-FFF2-40B4-BE49-F238E27FC236}">
                <a16:creationId xmlns:a16="http://schemas.microsoft.com/office/drawing/2014/main" id="{997F918A-3937-30E4-C470-0740130A7163}"/>
              </a:ext>
            </a:extLst>
          </p:cNvPr>
          <p:cNvSpPr>
            <a:spLocks noGrp="1"/>
          </p:cNvSpPr>
          <p:nvPr>
            <p:ph type="title"/>
          </p:nvPr>
        </p:nvSpPr>
        <p:spPr>
          <a:xfrm>
            <a:off x="717014" y="502083"/>
            <a:ext cx="11049000" cy="1177733"/>
          </a:xfrm>
        </p:spPr>
        <p:txBody>
          <a:bodyPr>
            <a:normAutofit fontScale="90000"/>
          </a:bodyPr>
          <a:lstStyle/>
          <a:p>
            <a:r>
              <a:rPr lang="es-US" sz="4400" b="1" i="0" strike="noStrike" cap="none" spc="0" baseline="0" dirty="0">
                <a:solidFill>
                  <a:srgbClr val="000000"/>
                </a:solidFill>
                <a:effectLst/>
                <a:latin typeface="Calibri"/>
                <a:ea typeface="Calibri"/>
                <a:cs typeface="Calibri"/>
              </a:rPr>
              <a:t>¿Por qué es importante la charla a temprana edad?</a:t>
            </a:r>
          </a:p>
        </p:txBody>
      </p:sp>
      <p:sp>
        <p:nvSpPr>
          <p:cNvPr id="117" name="Content Placeholder 2">
            <a:extLst>
              <a:ext uri="{FF2B5EF4-FFF2-40B4-BE49-F238E27FC236}">
                <a16:creationId xmlns:a16="http://schemas.microsoft.com/office/drawing/2014/main" id="{786031B5-57C4-7140-82FE-98CF5C966E62}"/>
              </a:ext>
            </a:extLst>
          </p:cNvPr>
          <p:cNvSpPr>
            <a:spLocks noGrp="1"/>
          </p:cNvSpPr>
          <p:nvPr>
            <p:ph idx="1"/>
          </p:nvPr>
        </p:nvSpPr>
        <p:spPr>
          <a:xfrm>
            <a:off x="838200" y="1825625"/>
            <a:ext cx="4525932" cy="4351338"/>
          </a:xfrm>
        </p:spPr>
        <p:txBody>
          <a:bodyPr lIns="0" rIns="0">
            <a:noAutofit/>
          </a:bodyPr>
          <a:lstStyle/>
          <a:p>
            <a:pPr marL="0" indent="0" fontAlgn="base">
              <a:buNone/>
            </a:pPr>
            <a:r>
              <a:rPr lang="es-US" sz="2600" b="0" i="0" strike="noStrike" cap="none" spc="0" baseline="0" dirty="0">
                <a:solidFill>
                  <a:srgbClr val="000000"/>
                </a:solidFill>
                <a:effectLst/>
                <a:latin typeface="Calibri Light"/>
                <a:ea typeface="Calibri Light"/>
                <a:cs typeface="Calibri Light"/>
              </a:rPr>
              <a:t>Ayuda a los niños a aprender y a crecer a través de lo siguiente:</a:t>
            </a:r>
          </a:p>
          <a:p>
            <a:pPr fontAlgn="base"/>
            <a:r>
              <a:rPr lang="es-US" sz="2600" b="0" i="0" strike="noStrike" cap="none" spc="0" baseline="0" dirty="0">
                <a:solidFill>
                  <a:srgbClr val="000000"/>
                </a:solidFill>
                <a:effectLst/>
                <a:latin typeface="Calibri Light"/>
                <a:ea typeface="Calibri Light"/>
                <a:cs typeface="Calibri Light"/>
              </a:rPr>
              <a:t>El aumento de las interacciones entre los adultos y los niños.</a:t>
            </a:r>
          </a:p>
          <a:p>
            <a:pPr fontAlgn="base"/>
            <a:r>
              <a:rPr lang="es-US" sz="2600" b="0" i="0" strike="noStrike" cap="none" spc="0" baseline="0" dirty="0">
                <a:solidFill>
                  <a:srgbClr val="000000"/>
                </a:solidFill>
                <a:effectLst/>
                <a:latin typeface="Calibri Light"/>
                <a:ea typeface="Calibri Light"/>
                <a:cs typeface="Calibri Light"/>
              </a:rPr>
              <a:t>La participación intencional.</a:t>
            </a:r>
          </a:p>
        </p:txBody>
      </p:sp>
      <p:sp>
        <p:nvSpPr>
          <p:cNvPr id="5" name="Rectangle 4">
            <a:extLst>
              <a:ext uri="{FF2B5EF4-FFF2-40B4-BE49-F238E27FC236}">
                <a16:creationId xmlns:a16="http://schemas.microsoft.com/office/drawing/2014/main" id="{5C737DCD-63CB-2D4B-B4D5-3C808D075459}"/>
              </a:ext>
            </a:extLst>
          </p:cNvPr>
          <p:cNvSpPr/>
          <p:nvPr/>
        </p:nvSpPr>
        <p:spPr>
          <a:xfrm>
            <a:off x="5155474" y="4229921"/>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CB743F4-9745-433F-AD00-403264C9A80F}"/>
              </a:ext>
            </a:extLst>
          </p:cNvPr>
          <p:cNvGrpSpPr/>
          <p:nvPr/>
        </p:nvGrpSpPr>
        <p:grpSpPr>
          <a:xfrm>
            <a:off x="5475880" y="1831487"/>
            <a:ext cx="5817430" cy="4263413"/>
            <a:chOff x="2782215" y="1487901"/>
            <a:chExt cx="6627571" cy="4857139"/>
          </a:xfrm>
        </p:grpSpPr>
        <p:pic>
          <p:nvPicPr>
            <p:cNvPr id="7" name="Picture 6" descr="A person and a child playing with a frisbee&#10;&#10;Description automatically generated with low confidence">
              <a:extLst>
                <a:ext uri="{FF2B5EF4-FFF2-40B4-BE49-F238E27FC236}">
                  <a16:creationId xmlns:a16="http://schemas.microsoft.com/office/drawing/2014/main" id="{B6BC41F9-5ED8-485F-9C20-D0C7FCCE55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82215" y="1487901"/>
              <a:ext cx="6627571" cy="4857139"/>
            </a:xfrm>
            <a:prstGeom prst="rect">
              <a:avLst/>
            </a:prstGeom>
            <a:ln>
              <a:solidFill>
                <a:schemeClr val="bg1">
                  <a:lumMod val="75000"/>
                </a:schemeClr>
              </a:solidFill>
            </a:ln>
            <a:effectLst>
              <a:outerShdw blurRad="63500" sx="102000" sy="102000" algn="ctr" rotWithShape="0">
                <a:prstClr val="black">
                  <a:alpha val="40000"/>
                </a:prstClr>
              </a:outerShdw>
            </a:effectLst>
          </p:spPr>
        </p:pic>
        <p:grpSp>
          <p:nvGrpSpPr>
            <p:cNvPr id="113" name="Group 112">
              <a:extLst>
                <a:ext uri="{FF2B5EF4-FFF2-40B4-BE49-F238E27FC236}">
                  <a16:creationId xmlns:a16="http://schemas.microsoft.com/office/drawing/2014/main" id="{812CA50A-5B00-4FFF-A3FE-A7E891C9314C}"/>
                </a:ext>
              </a:extLst>
            </p:cNvPr>
            <p:cNvGrpSpPr/>
            <p:nvPr/>
          </p:nvGrpSpPr>
          <p:grpSpPr>
            <a:xfrm rot="20106648">
              <a:off x="6263471" y="3220664"/>
              <a:ext cx="911342" cy="615740"/>
              <a:chOff x="5133396" y="2617093"/>
              <a:chExt cx="1551417" cy="1554480"/>
            </a:xfrm>
            <a:effectLst>
              <a:outerShdw blurRad="50800" dist="38100" dir="2700000" algn="tl" rotWithShape="0">
                <a:prstClr val="black">
                  <a:alpha val="40000"/>
                </a:prstClr>
              </a:outerShdw>
            </a:effectLst>
          </p:grpSpPr>
          <p:cxnSp>
            <p:nvCxnSpPr>
              <p:cNvPr id="114" name="Straight Connector 113">
                <a:extLst>
                  <a:ext uri="{FF2B5EF4-FFF2-40B4-BE49-F238E27FC236}">
                    <a16:creationId xmlns:a16="http://schemas.microsoft.com/office/drawing/2014/main" id="{3D088A86-5E39-41EE-B15F-08770F36DC01}"/>
                  </a:ext>
                </a:extLst>
              </p:cNvPr>
              <p:cNvCxnSpPr/>
              <p:nvPr/>
            </p:nvCxnSpPr>
            <p:spPr>
              <a:xfrm flipH="1">
                <a:off x="513339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310265C-B5AA-4BD9-8299-3F0B0DAD2441}"/>
                  </a:ext>
                </a:extLst>
              </p:cNvPr>
              <p:cNvCxnSpPr/>
              <p:nvPr/>
            </p:nvCxnSpPr>
            <p:spPr>
              <a:xfrm flipH="1">
                <a:off x="516212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E11395F-BBBF-4D27-83EE-29208F88D579}"/>
                  </a:ext>
                </a:extLst>
              </p:cNvPr>
              <p:cNvCxnSpPr/>
              <p:nvPr/>
            </p:nvCxnSpPr>
            <p:spPr>
              <a:xfrm flipH="1">
                <a:off x="519085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4D19018-5A77-4186-8578-34333795B46D}"/>
                  </a:ext>
                </a:extLst>
              </p:cNvPr>
              <p:cNvCxnSpPr/>
              <p:nvPr/>
            </p:nvCxnSpPr>
            <p:spPr>
              <a:xfrm flipH="1">
                <a:off x="521958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387FAD5-0E1B-4810-8A12-87D91C3313B2}"/>
                  </a:ext>
                </a:extLst>
              </p:cNvPr>
              <p:cNvCxnSpPr/>
              <p:nvPr/>
            </p:nvCxnSpPr>
            <p:spPr>
              <a:xfrm flipH="1">
                <a:off x="524831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5C0623E9-017F-4A5A-9B5D-68EA2EE24F7F}"/>
                  </a:ext>
                </a:extLst>
              </p:cNvPr>
              <p:cNvCxnSpPr/>
              <p:nvPr/>
            </p:nvCxnSpPr>
            <p:spPr>
              <a:xfrm flipH="1">
                <a:off x="527704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E1047FB-DFDC-4B7C-A9CF-2959C7BAD1BE}"/>
                  </a:ext>
                </a:extLst>
              </p:cNvPr>
              <p:cNvCxnSpPr/>
              <p:nvPr/>
            </p:nvCxnSpPr>
            <p:spPr>
              <a:xfrm flipH="1">
                <a:off x="530577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538AC41-0D17-409D-910C-646ABAB6E5FC}"/>
                  </a:ext>
                </a:extLst>
              </p:cNvPr>
              <p:cNvCxnSpPr/>
              <p:nvPr/>
            </p:nvCxnSpPr>
            <p:spPr>
              <a:xfrm flipH="1">
                <a:off x="5334506" y="2799973"/>
                <a:ext cx="0" cy="1188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BBAB8F8-45CA-465C-846C-850463117A5F}"/>
                  </a:ext>
                </a:extLst>
              </p:cNvPr>
              <p:cNvCxnSpPr/>
              <p:nvPr/>
            </p:nvCxnSpPr>
            <p:spPr>
              <a:xfrm flipH="1">
                <a:off x="53632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ED3DD919-CAEC-4043-9CF9-D0861BB22B1B}"/>
                  </a:ext>
                </a:extLst>
              </p:cNvPr>
              <p:cNvCxnSpPr/>
              <p:nvPr/>
            </p:nvCxnSpPr>
            <p:spPr>
              <a:xfrm flipH="1">
                <a:off x="539196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2DDD883-AE2E-40EC-BE7F-E432DEE1063A}"/>
                  </a:ext>
                </a:extLst>
              </p:cNvPr>
              <p:cNvCxnSpPr/>
              <p:nvPr/>
            </p:nvCxnSpPr>
            <p:spPr>
              <a:xfrm flipH="1">
                <a:off x="5420696" y="3028573"/>
                <a:ext cx="0" cy="7315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B49E40DC-2826-4569-9A92-B5591DB8D27B}"/>
                  </a:ext>
                </a:extLst>
              </p:cNvPr>
              <p:cNvCxnSpPr/>
              <p:nvPr/>
            </p:nvCxnSpPr>
            <p:spPr>
              <a:xfrm flipH="1">
                <a:off x="544942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6966824-D21C-4A6D-8E3C-4905DC0B2C15}"/>
                  </a:ext>
                </a:extLst>
              </p:cNvPr>
              <p:cNvCxnSpPr/>
              <p:nvPr/>
            </p:nvCxnSpPr>
            <p:spPr>
              <a:xfrm flipH="1">
                <a:off x="547815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362176A-A17B-4219-91F5-36892172B53C}"/>
                  </a:ext>
                </a:extLst>
              </p:cNvPr>
              <p:cNvCxnSpPr/>
              <p:nvPr/>
            </p:nvCxnSpPr>
            <p:spPr>
              <a:xfrm flipH="1">
                <a:off x="55068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0B5B1F6-8325-4CC7-B847-7A7E784D10A7}"/>
                  </a:ext>
                </a:extLst>
              </p:cNvPr>
              <p:cNvCxnSpPr/>
              <p:nvPr/>
            </p:nvCxnSpPr>
            <p:spPr>
              <a:xfrm flipH="1">
                <a:off x="553561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F926DDAC-D094-4E6A-87CA-23A1600CEBED}"/>
                  </a:ext>
                </a:extLst>
              </p:cNvPr>
              <p:cNvCxnSpPr/>
              <p:nvPr/>
            </p:nvCxnSpPr>
            <p:spPr>
              <a:xfrm flipH="1">
                <a:off x="556434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17A799A-A14E-4EE8-B36B-FD03823366A1}"/>
                  </a:ext>
                </a:extLst>
              </p:cNvPr>
              <p:cNvCxnSpPr/>
              <p:nvPr/>
            </p:nvCxnSpPr>
            <p:spPr>
              <a:xfrm flipH="1">
                <a:off x="559307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B9DFB2-57E1-48D2-A2A3-9165F755741F}"/>
                  </a:ext>
                </a:extLst>
              </p:cNvPr>
              <p:cNvCxnSpPr/>
              <p:nvPr/>
            </p:nvCxnSpPr>
            <p:spPr>
              <a:xfrm flipH="1">
                <a:off x="562180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9CB28A0-F25E-4DB9-BFA3-C82319E54382}"/>
                  </a:ext>
                </a:extLst>
              </p:cNvPr>
              <p:cNvCxnSpPr/>
              <p:nvPr/>
            </p:nvCxnSpPr>
            <p:spPr>
              <a:xfrm flipH="1">
                <a:off x="5650536" y="2937133"/>
                <a:ext cx="0" cy="9144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029581AF-7F68-481E-917F-9B9DEC54DC4E}"/>
                  </a:ext>
                </a:extLst>
              </p:cNvPr>
              <p:cNvCxnSpPr/>
              <p:nvPr/>
            </p:nvCxnSpPr>
            <p:spPr>
              <a:xfrm flipH="1">
                <a:off x="5679266" y="2891413"/>
                <a:ext cx="0" cy="10058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FF66A42F-F2C6-4DA8-8A2F-0C03B82E15B5}"/>
                  </a:ext>
                </a:extLst>
              </p:cNvPr>
              <p:cNvCxnSpPr/>
              <p:nvPr/>
            </p:nvCxnSpPr>
            <p:spPr>
              <a:xfrm flipH="1">
                <a:off x="5707996" y="2747074"/>
                <a:ext cx="0" cy="12945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8BD44B9-6F4A-43B6-ADA4-5BE773033227}"/>
                  </a:ext>
                </a:extLst>
              </p:cNvPr>
              <p:cNvCxnSpPr/>
              <p:nvPr/>
            </p:nvCxnSpPr>
            <p:spPr>
              <a:xfrm flipH="1">
                <a:off x="57367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B24DED6-0D03-446A-AD23-456AED6A9782}"/>
                  </a:ext>
                </a:extLst>
              </p:cNvPr>
              <p:cNvCxnSpPr/>
              <p:nvPr/>
            </p:nvCxnSpPr>
            <p:spPr>
              <a:xfrm flipH="1">
                <a:off x="5765456" y="3051874"/>
                <a:ext cx="0" cy="68491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54EC4369-153B-4E00-8A42-8ACB38E6DA45}"/>
                  </a:ext>
                </a:extLst>
              </p:cNvPr>
              <p:cNvCxnSpPr/>
              <p:nvPr/>
            </p:nvCxnSpPr>
            <p:spPr>
              <a:xfrm flipH="1">
                <a:off x="579418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4264896-BB95-47B9-9411-408034A1E6D7}"/>
                  </a:ext>
                </a:extLst>
              </p:cNvPr>
              <p:cNvCxnSpPr/>
              <p:nvPr/>
            </p:nvCxnSpPr>
            <p:spPr>
              <a:xfrm flipH="1">
                <a:off x="5822916" y="3074293"/>
                <a:ext cx="0" cy="6400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9C127F3-65B8-417A-BCD7-115ACB8F00FD}"/>
                  </a:ext>
                </a:extLst>
              </p:cNvPr>
              <p:cNvCxnSpPr/>
              <p:nvPr/>
            </p:nvCxnSpPr>
            <p:spPr>
              <a:xfrm flipH="1">
                <a:off x="5851646" y="2886548"/>
                <a:ext cx="0" cy="1015571"/>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4610507-948E-4EF2-AAB4-8432D861A99A}"/>
                  </a:ext>
                </a:extLst>
              </p:cNvPr>
              <p:cNvCxnSpPr/>
              <p:nvPr/>
            </p:nvCxnSpPr>
            <p:spPr>
              <a:xfrm flipH="1">
                <a:off x="588037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F055C2E-95DE-4C56-B5E7-5F6EE5AABBA4}"/>
                  </a:ext>
                </a:extLst>
              </p:cNvPr>
              <p:cNvCxnSpPr/>
              <p:nvPr/>
            </p:nvCxnSpPr>
            <p:spPr>
              <a:xfrm flipH="1">
                <a:off x="5909106" y="2617093"/>
                <a:ext cx="0" cy="15544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8BF3340-1BA4-40A8-BED9-5A5A669CFA0F}"/>
                  </a:ext>
                </a:extLst>
              </p:cNvPr>
              <p:cNvCxnSpPr/>
              <p:nvPr/>
            </p:nvCxnSpPr>
            <p:spPr>
              <a:xfrm flipH="1">
                <a:off x="593783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D81762F-32CC-40D5-8CF1-13CB694C8D6D}"/>
                  </a:ext>
                </a:extLst>
              </p:cNvPr>
              <p:cNvCxnSpPr/>
              <p:nvPr/>
            </p:nvCxnSpPr>
            <p:spPr>
              <a:xfrm flipH="1">
                <a:off x="5966566" y="2708533"/>
                <a:ext cx="0" cy="1371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4033985-4C86-4A4D-8440-6D646693BA35}"/>
                  </a:ext>
                </a:extLst>
              </p:cNvPr>
              <p:cNvCxnSpPr/>
              <p:nvPr/>
            </p:nvCxnSpPr>
            <p:spPr>
              <a:xfrm flipH="1">
                <a:off x="5995296" y="2662813"/>
                <a:ext cx="0" cy="14630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2D217FC-5FEE-4D3D-B1E0-A4056A3D2394}"/>
                  </a:ext>
                </a:extLst>
              </p:cNvPr>
              <p:cNvCxnSpPr/>
              <p:nvPr/>
            </p:nvCxnSpPr>
            <p:spPr>
              <a:xfrm flipH="1">
                <a:off x="6024026" y="2982853"/>
                <a:ext cx="0" cy="8229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8A79964-D2EA-43AB-B57B-C87F8A860E10}"/>
                  </a:ext>
                </a:extLst>
              </p:cNvPr>
              <p:cNvCxnSpPr/>
              <p:nvPr/>
            </p:nvCxnSpPr>
            <p:spPr>
              <a:xfrm flipH="1">
                <a:off x="6052756" y="3120013"/>
                <a:ext cx="0" cy="5486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91E90B6-E8F6-4B1D-B1A2-D90E081DD8DF}"/>
                  </a:ext>
                </a:extLst>
              </p:cNvPr>
              <p:cNvCxnSpPr/>
              <p:nvPr/>
            </p:nvCxnSpPr>
            <p:spPr>
              <a:xfrm flipH="1">
                <a:off x="6081486" y="3165733"/>
                <a:ext cx="0" cy="4572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EBD1393-8E21-41FA-B60D-BD393E37C752}"/>
                  </a:ext>
                </a:extLst>
              </p:cNvPr>
              <p:cNvCxnSpPr/>
              <p:nvPr/>
            </p:nvCxnSpPr>
            <p:spPr>
              <a:xfrm flipH="1">
                <a:off x="611021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F5FD6E0-529F-42C0-A289-264BABEFECB2}"/>
                  </a:ext>
                </a:extLst>
              </p:cNvPr>
              <p:cNvCxnSpPr/>
              <p:nvPr/>
            </p:nvCxnSpPr>
            <p:spPr>
              <a:xfrm flipH="1">
                <a:off x="6138946" y="3211453"/>
                <a:ext cx="0" cy="36576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EB5F794-0188-4311-BD65-6E96E263EE21}"/>
                  </a:ext>
                </a:extLst>
              </p:cNvPr>
              <p:cNvCxnSpPr/>
              <p:nvPr/>
            </p:nvCxnSpPr>
            <p:spPr>
              <a:xfrm flipH="1">
                <a:off x="616767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5A6BB69-D3D5-4703-9210-19EB8F6F55E4}"/>
                  </a:ext>
                </a:extLst>
              </p:cNvPr>
              <p:cNvCxnSpPr/>
              <p:nvPr/>
            </p:nvCxnSpPr>
            <p:spPr>
              <a:xfrm flipH="1">
                <a:off x="619640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9986B5E-D4CA-42D1-9107-D4BD454244C0}"/>
                  </a:ext>
                </a:extLst>
              </p:cNvPr>
              <p:cNvCxnSpPr/>
              <p:nvPr/>
            </p:nvCxnSpPr>
            <p:spPr>
              <a:xfrm flipH="1">
                <a:off x="622513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068B027-C9C3-400D-927E-9A8B02BA3BFA}"/>
                  </a:ext>
                </a:extLst>
              </p:cNvPr>
              <p:cNvCxnSpPr/>
              <p:nvPr/>
            </p:nvCxnSpPr>
            <p:spPr>
              <a:xfrm flipH="1">
                <a:off x="625386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BDFA6A3-3C74-46AA-A54D-C3D672DBEA15}"/>
                  </a:ext>
                </a:extLst>
              </p:cNvPr>
              <p:cNvCxnSpPr/>
              <p:nvPr/>
            </p:nvCxnSpPr>
            <p:spPr>
              <a:xfrm flipH="1">
                <a:off x="6282596" y="3257173"/>
                <a:ext cx="0" cy="2743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5275C60-F4F8-45DC-BBC2-FE51531267E0}"/>
                  </a:ext>
                </a:extLst>
              </p:cNvPr>
              <p:cNvCxnSpPr/>
              <p:nvPr/>
            </p:nvCxnSpPr>
            <p:spPr>
              <a:xfrm flipH="1">
                <a:off x="631132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BEE4B87-A462-43CA-AF37-B98D84A4A030}"/>
                  </a:ext>
                </a:extLst>
              </p:cNvPr>
              <p:cNvCxnSpPr/>
              <p:nvPr/>
            </p:nvCxnSpPr>
            <p:spPr>
              <a:xfrm flipH="1">
                <a:off x="6340056" y="3302893"/>
                <a:ext cx="0" cy="18288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9AB6CB3-D06B-4AD7-92CF-250DEF2CD9F3}"/>
                  </a:ext>
                </a:extLst>
              </p:cNvPr>
              <p:cNvCxnSpPr/>
              <p:nvPr/>
            </p:nvCxnSpPr>
            <p:spPr>
              <a:xfrm flipH="1">
                <a:off x="636878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B03DEC9-950E-4EFA-868A-54D2543866D6}"/>
                  </a:ext>
                </a:extLst>
              </p:cNvPr>
              <p:cNvCxnSpPr/>
              <p:nvPr/>
            </p:nvCxnSpPr>
            <p:spPr>
              <a:xfrm flipH="1">
                <a:off x="6397516" y="3280033"/>
                <a:ext cx="0" cy="22860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309B4DE-3966-489F-B929-DA8744E56392}"/>
                  </a:ext>
                </a:extLst>
              </p:cNvPr>
              <p:cNvCxnSpPr/>
              <p:nvPr/>
            </p:nvCxnSpPr>
            <p:spPr>
              <a:xfrm flipH="1">
                <a:off x="642624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658EEF6E-044E-4958-AF2C-35E806D15F8B}"/>
                  </a:ext>
                </a:extLst>
              </p:cNvPr>
              <p:cNvCxnSpPr/>
              <p:nvPr/>
            </p:nvCxnSpPr>
            <p:spPr>
              <a:xfrm flipH="1">
                <a:off x="645497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33363FF-3687-4E4B-96D4-030133F040FB}"/>
                  </a:ext>
                </a:extLst>
              </p:cNvPr>
              <p:cNvCxnSpPr/>
              <p:nvPr/>
            </p:nvCxnSpPr>
            <p:spPr>
              <a:xfrm flipH="1">
                <a:off x="6483706" y="3348613"/>
                <a:ext cx="0" cy="9144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91F4C6C-6075-4E27-9041-C1942F8CF67D}"/>
                  </a:ext>
                </a:extLst>
              </p:cNvPr>
              <p:cNvCxnSpPr/>
              <p:nvPr/>
            </p:nvCxnSpPr>
            <p:spPr>
              <a:xfrm flipH="1">
                <a:off x="651243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7DAA99C2-AF8D-4DA3-8EAB-912936CAD710}"/>
                  </a:ext>
                </a:extLst>
              </p:cNvPr>
              <p:cNvCxnSpPr/>
              <p:nvPr/>
            </p:nvCxnSpPr>
            <p:spPr>
              <a:xfrm flipH="1">
                <a:off x="6541166" y="3357757"/>
                <a:ext cx="0" cy="7315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223C9E-EA32-4663-8C24-5663D8F9C6FB}"/>
                  </a:ext>
                </a:extLst>
              </p:cNvPr>
              <p:cNvCxnSpPr/>
              <p:nvPr/>
            </p:nvCxnSpPr>
            <p:spPr>
              <a:xfrm flipH="1">
                <a:off x="656989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6C75497-6C2E-4CC7-B2DA-452BB21F56D2}"/>
                  </a:ext>
                </a:extLst>
              </p:cNvPr>
              <p:cNvCxnSpPr/>
              <p:nvPr/>
            </p:nvCxnSpPr>
            <p:spPr>
              <a:xfrm flipH="1">
                <a:off x="6598626" y="3371473"/>
                <a:ext cx="0" cy="4572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C733E94-55C3-4B07-BCB6-BBBF10D82CC1}"/>
                  </a:ext>
                </a:extLst>
              </p:cNvPr>
              <p:cNvCxnSpPr/>
              <p:nvPr/>
            </p:nvCxnSpPr>
            <p:spPr>
              <a:xfrm flipH="1">
                <a:off x="662735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FCB7E2D-778F-4D90-99F2-4549D785FAA3}"/>
                  </a:ext>
                </a:extLst>
              </p:cNvPr>
              <p:cNvCxnSpPr/>
              <p:nvPr/>
            </p:nvCxnSpPr>
            <p:spPr>
              <a:xfrm flipH="1">
                <a:off x="6656086"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3FFD4783-3B14-47B0-9F03-D2AD18366B56}"/>
                  </a:ext>
                </a:extLst>
              </p:cNvPr>
              <p:cNvCxnSpPr/>
              <p:nvPr/>
            </p:nvCxnSpPr>
            <p:spPr>
              <a:xfrm flipH="1">
                <a:off x="6684813" y="3380617"/>
                <a:ext cx="0" cy="27432"/>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9A548432-8366-452C-A147-45D430968C3B}"/>
                </a:ext>
              </a:extLst>
            </p:cNvPr>
            <p:cNvGrpSpPr/>
            <p:nvPr/>
          </p:nvGrpSpPr>
          <p:grpSpPr>
            <a:xfrm rot="9654161">
              <a:off x="5534063" y="2373556"/>
              <a:ext cx="1324225" cy="957223"/>
              <a:chOff x="3386685" y="2685350"/>
              <a:chExt cx="1416940" cy="1294518"/>
            </a:xfrm>
            <a:effectLst>
              <a:outerShdw blurRad="50800" dist="38100" dir="2700000" algn="tl" rotWithShape="0">
                <a:prstClr val="black">
                  <a:alpha val="40000"/>
                </a:prstClr>
              </a:outerShdw>
            </a:effectLst>
          </p:grpSpPr>
          <p:cxnSp>
            <p:nvCxnSpPr>
              <p:cNvPr id="244" name="Straight Connector 243">
                <a:extLst>
                  <a:ext uri="{FF2B5EF4-FFF2-40B4-BE49-F238E27FC236}">
                    <a16:creationId xmlns:a16="http://schemas.microsoft.com/office/drawing/2014/main" id="{B2221B75-89C1-4F34-B684-96327DDA0823}"/>
                  </a:ext>
                </a:extLst>
              </p:cNvPr>
              <p:cNvCxnSpPr/>
              <p:nvPr/>
            </p:nvCxnSpPr>
            <p:spPr>
              <a:xfrm flipH="1">
                <a:off x="387827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91AE7C80-1321-4E61-BD9E-52F821C5CC3E}"/>
                  </a:ext>
                </a:extLst>
              </p:cNvPr>
              <p:cNvCxnSpPr/>
              <p:nvPr/>
            </p:nvCxnSpPr>
            <p:spPr>
              <a:xfrm flipH="1">
                <a:off x="3907191"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EDFE3F71-4280-40BA-BB36-832CFDBCB5BF}"/>
                  </a:ext>
                </a:extLst>
              </p:cNvPr>
              <p:cNvCxnSpPr/>
              <p:nvPr/>
            </p:nvCxnSpPr>
            <p:spPr>
              <a:xfrm flipH="1">
                <a:off x="3936108" y="3058289"/>
                <a:ext cx="0" cy="5486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C05433F1-F5D2-4696-8C39-D12C3ACDF2A1}"/>
                  </a:ext>
                </a:extLst>
              </p:cNvPr>
              <p:cNvCxnSpPr/>
              <p:nvPr/>
            </p:nvCxnSpPr>
            <p:spPr>
              <a:xfrm flipH="1">
                <a:off x="3965025" y="3104009"/>
                <a:ext cx="0" cy="4572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AFE1888-FC21-4071-A1BC-C09DEDC50ECF}"/>
                  </a:ext>
                </a:extLst>
              </p:cNvPr>
              <p:cNvCxnSpPr/>
              <p:nvPr/>
            </p:nvCxnSpPr>
            <p:spPr>
              <a:xfrm flipH="1">
                <a:off x="3993942"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EAB5408-D443-4C12-B3D0-3FD35CC3DFF3}"/>
                  </a:ext>
                </a:extLst>
              </p:cNvPr>
              <p:cNvCxnSpPr/>
              <p:nvPr/>
            </p:nvCxnSpPr>
            <p:spPr>
              <a:xfrm flipH="1">
                <a:off x="4022859" y="2875409"/>
                <a:ext cx="0" cy="9144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FA6E09B2-37B6-4F15-93A0-3D801FC8C0A2}"/>
                  </a:ext>
                </a:extLst>
              </p:cNvPr>
              <p:cNvCxnSpPr/>
              <p:nvPr/>
            </p:nvCxnSpPr>
            <p:spPr>
              <a:xfrm flipH="1">
                <a:off x="4051776" y="2829689"/>
                <a:ext cx="0" cy="10058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1B662EFA-019D-4274-BDDB-1226681D072F}"/>
                  </a:ext>
                </a:extLst>
              </p:cNvPr>
              <p:cNvCxnSpPr/>
              <p:nvPr/>
            </p:nvCxnSpPr>
            <p:spPr>
              <a:xfrm flipH="1">
                <a:off x="4080693" y="2685350"/>
                <a:ext cx="0" cy="12945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2FF32D59-DD5F-46AB-8929-666B3ABA6716}"/>
                  </a:ext>
                </a:extLst>
              </p:cNvPr>
              <p:cNvCxnSpPr/>
              <p:nvPr/>
            </p:nvCxnSpPr>
            <p:spPr>
              <a:xfrm flipH="1">
                <a:off x="4109610" y="2921129"/>
                <a:ext cx="0" cy="8229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ED08820F-8581-4C58-B1DC-B2CFBA696233}"/>
                  </a:ext>
                </a:extLst>
              </p:cNvPr>
              <p:cNvCxnSpPr/>
              <p:nvPr/>
            </p:nvCxnSpPr>
            <p:spPr>
              <a:xfrm flipH="1">
                <a:off x="4138527" y="2990150"/>
                <a:ext cx="0" cy="684918"/>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86CA945-EB56-4E4F-B335-CA9148C0603E}"/>
                  </a:ext>
                </a:extLst>
              </p:cNvPr>
              <p:cNvCxnSpPr/>
              <p:nvPr/>
            </p:nvCxnSpPr>
            <p:spPr>
              <a:xfrm flipH="1">
                <a:off x="4167444"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B3D76A2-E44E-49D7-832A-E777FCD0495E}"/>
                  </a:ext>
                </a:extLst>
              </p:cNvPr>
              <p:cNvCxnSpPr/>
              <p:nvPr/>
            </p:nvCxnSpPr>
            <p:spPr>
              <a:xfrm flipH="1">
                <a:off x="4196361" y="3012569"/>
                <a:ext cx="0" cy="6400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5658ABE-1183-4DDD-A0B3-98CE57161173}"/>
                  </a:ext>
                </a:extLst>
              </p:cNvPr>
              <p:cNvCxnSpPr/>
              <p:nvPr/>
            </p:nvCxnSpPr>
            <p:spPr>
              <a:xfrm flipH="1">
                <a:off x="4225278"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B3DA504-F59D-4A66-8D57-E407C104A044}"/>
                  </a:ext>
                </a:extLst>
              </p:cNvPr>
              <p:cNvCxnSpPr/>
              <p:nvPr/>
            </p:nvCxnSpPr>
            <p:spPr>
              <a:xfrm flipH="1">
                <a:off x="4254195" y="3149729"/>
                <a:ext cx="0" cy="36576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B17775C9-9245-4BB1-9E95-AAF5DEA9B77D}"/>
                  </a:ext>
                </a:extLst>
              </p:cNvPr>
              <p:cNvCxnSpPr/>
              <p:nvPr/>
            </p:nvCxnSpPr>
            <p:spPr>
              <a:xfrm flipH="1">
                <a:off x="4283112"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EC62909E-BE64-4F74-8F1D-BE72F0025778}"/>
                  </a:ext>
                </a:extLst>
              </p:cNvPr>
              <p:cNvCxnSpPr/>
              <p:nvPr/>
            </p:nvCxnSpPr>
            <p:spPr>
              <a:xfrm flipH="1">
                <a:off x="4312029"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6718EAE0-8A83-464E-B7C0-3184277058AC}"/>
                  </a:ext>
                </a:extLst>
              </p:cNvPr>
              <p:cNvCxnSpPr/>
              <p:nvPr/>
            </p:nvCxnSpPr>
            <p:spPr>
              <a:xfrm flipH="1">
                <a:off x="434094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15771560-7909-4955-96DF-00091A4C7B49}"/>
                  </a:ext>
                </a:extLst>
              </p:cNvPr>
              <p:cNvCxnSpPr/>
              <p:nvPr/>
            </p:nvCxnSpPr>
            <p:spPr>
              <a:xfrm flipH="1">
                <a:off x="4369863"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9128CBEF-E66D-4450-A127-4D0E65CAD616}"/>
                  </a:ext>
                </a:extLst>
              </p:cNvPr>
              <p:cNvCxnSpPr/>
              <p:nvPr/>
            </p:nvCxnSpPr>
            <p:spPr>
              <a:xfrm flipH="1">
                <a:off x="4398780"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E7A03FD-9501-4B1D-81D9-5205DC42773D}"/>
                  </a:ext>
                </a:extLst>
              </p:cNvPr>
              <p:cNvCxnSpPr/>
              <p:nvPr/>
            </p:nvCxnSpPr>
            <p:spPr>
              <a:xfrm flipH="1">
                <a:off x="4427697"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2FB70DD-E8A1-436D-8C97-A8A3480E9985}"/>
                  </a:ext>
                </a:extLst>
              </p:cNvPr>
              <p:cNvCxnSpPr/>
              <p:nvPr/>
            </p:nvCxnSpPr>
            <p:spPr>
              <a:xfrm flipH="1">
                <a:off x="4456614"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E519EEE-CD3E-4BD3-BA96-1CF6503E40F9}"/>
                  </a:ext>
                </a:extLst>
              </p:cNvPr>
              <p:cNvCxnSpPr/>
              <p:nvPr/>
            </p:nvCxnSpPr>
            <p:spPr>
              <a:xfrm flipH="1">
                <a:off x="448553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552E6673-FC93-4047-87F1-5940A0580159}"/>
                  </a:ext>
                </a:extLst>
              </p:cNvPr>
              <p:cNvCxnSpPr/>
              <p:nvPr/>
            </p:nvCxnSpPr>
            <p:spPr>
              <a:xfrm flipH="1">
                <a:off x="4514448"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EA757F8-E336-4886-88E5-0546CB549012}"/>
                  </a:ext>
                </a:extLst>
              </p:cNvPr>
              <p:cNvCxnSpPr/>
              <p:nvPr/>
            </p:nvCxnSpPr>
            <p:spPr>
              <a:xfrm flipH="1">
                <a:off x="4543365"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29DF63C-B341-4B28-A839-D6DC8EF70443}"/>
                  </a:ext>
                </a:extLst>
              </p:cNvPr>
              <p:cNvCxnSpPr/>
              <p:nvPr/>
            </p:nvCxnSpPr>
            <p:spPr>
              <a:xfrm flipH="1">
                <a:off x="457228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2020176B-89B5-4133-BEE5-E3F8921969B5}"/>
                  </a:ext>
                </a:extLst>
              </p:cNvPr>
              <p:cNvCxnSpPr/>
              <p:nvPr/>
            </p:nvCxnSpPr>
            <p:spPr>
              <a:xfrm flipH="1">
                <a:off x="4601199"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D2C00C2F-964E-434E-AF2B-2E0987C2CF8B}"/>
                  </a:ext>
                </a:extLst>
              </p:cNvPr>
              <p:cNvCxnSpPr/>
              <p:nvPr/>
            </p:nvCxnSpPr>
            <p:spPr>
              <a:xfrm flipH="1">
                <a:off x="4630116"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CCDF7E1E-C4B5-4975-8DD8-19D204343189}"/>
                  </a:ext>
                </a:extLst>
              </p:cNvPr>
              <p:cNvCxnSpPr/>
              <p:nvPr/>
            </p:nvCxnSpPr>
            <p:spPr>
              <a:xfrm flipH="1">
                <a:off x="4659033"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715ADB31-7FA0-4BC7-9B68-0B39F8F1775B}"/>
                  </a:ext>
                </a:extLst>
              </p:cNvPr>
              <p:cNvCxnSpPr/>
              <p:nvPr/>
            </p:nvCxnSpPr>
            <p:spPr>
              <a:xfrm flipH="1">
                <a:off x="4687950"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7530A61F-2B6F-438C-B26C-FB1BA399A826}"/>
                  </a:ext>
                </a:extLst>
              </p:cNvPr>
              <p:cNvCxnSpPr/>
              <p:nvPr/>
            </p:nvCxnSpPr>
            <p:spPr>
              <a:xfrm flipH="1">
                <a:off x="4716867"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66F074C1-FE0F-4E23-AC11-BBC5096E029F}"/>
                  </a:ext>
                </a:extLst>
              </p:cNvPr>
              <p:cNvCxnSpPr/>
              <p:nvPr/>
            </p:nvCxnSpPr>
            <p:spPr>
              <a:xfrm flipH="1">
                <a:off x="4745784"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AB662420-DABD-4FDE-8AD3-BE8DD59B8B1C}"/>
                  </a:ext>
                </a:extLst>
              </p:cNvPr>
              <p:cNvCxnSpPr/>
              <p:nvPr/>
            </p:nvCxnSpPr>
            <p:spPr>
              <a:xfrm flipH="1">
                <a:off x="4774701"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D1D2E74D-BE44-49EA-9064-32CFB831ECF3}"/>
                  </a:ext>
                </a:extLst>
              </p:cNvPr>
              <p:cNvCxnSpPr/>
              <p:nvPr/>
            </p:nvCxnSpPr>
            <p:spPr>
              <a:xfrm flipH="1">
                <a:off x="480362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711C0B36-B625-4288-B17F-DE1D4D8630CD}"/>
                  </a:ext>
                </a:extLst>
              </p:cNvPr>
              <p:cNvCxnSpPr/>
              <p:nvPr/>
            </p:nvCxnSpPr>
            <p:spPr>
              <a:xfrm flipH="1">
                <a:off x="3849357" y="3218308"/>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F7FB58F3-EEEC-4803-9451-379271092BA3}"/>
                  </a:ext>
                </a:extLst>
              </p:cNvPr>
              <p:cNvCxnSpPr/>
              <p:nvPr/>
            </p:nvCxnSpPr>
            <p:spPr>
              <a:xfrm flipH="1">
                <a:off x="3820440"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A72FF9C-BCC5-4C04-B681-0A92326CB5EF}"/>
                  </a:ext>
                </a:extLst>
              </p:cNvPr>
              <p:cNvCxnSpPr/>
              <p:nvPr/>
            </p:nvCxnSpPr>
            <p:spPr>
              <a:xfrm flipH="1">
                <a:off x="3791523" y="3195449"/>
                <a:ext cx="0" cy="2743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1708676A-5D0E-438E-868A-27EAA9DEAA34}"/>
                  </a:ext>
                </a:extLst>
              </p:cNvPr>
              <p:cNvCxnSpPr/>
              <p:nvPr/>
            </p:nvCxnSpPr>
            <p:spPr>
              <a:xfrm flipH="1">
                <a:off x="3762606"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649202F-993D-4409-9523-2399A659F7D5}"/>
                  </a:ext>
                </a:extLst>
              </p:cNvPr>
              <p:cNvCxnSpPr/>
              <p:nvPr/>
            </p:nvCxnSpPr>
            <p:spPr>
              <a:xfrm flipH="1">
                <a:off x="3733689" y="3241169"/>
                <a:ext cx="0" cy="18288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08C8E656-FA49-4C5F-9FDB-BBD885BB787A}"/>
                  </a:ext>
                </a:extLst>
              </p:cNvPr>
              <p:cNvCxnSpPr/>
              <p:nvPr/>
            </p:nvCxnSpPr>
            <p:spPr>
              <a:xfrm flipH="1">
                <a:off x="3704772"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6C145603-E782-4A51-8C31-6A53C3954DD3}"/>
                  </a:ext>
                </a:extLst>
              </p:cNvPr>
              <p:cNvCxnSpPr/>
              <p:nvPr/>
            </p:nvCxnSpPr>
            <p:spPr>
              <a:xfrm flipH="1">
                <a:off x="3675855" y="3218309"/>
                <a:ext cx="0" cy="22860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02194F0A-52D7-46CB-8F87-521A8A679A71}"/>
                  </a:ext>
                </a:extLst>
              </p:cNvPr>
              <p:cNvCxnSpPr/>
              <p:nvPr/>
            </p:nvCxnSpPr>
            <p:spPr>
              <a:xfrm flipH="1">
                <a:off x="3646938"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60F6B56B-978E-4C87-B895-3BE0F2D51711}"/>
                  </a:ext>
                </a:extLst>
              </p:cNvPr>
              <p:cNvCxnSpPr/>
              <p:nvPr/>
            </p:nvCxnSpPr>
            <p:spPr>
              <a:xfrm flipH="1">
                <a:off x="3618021"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1885669-A5B4-413F-ADCD-BE8360E97F9E}"/>
                  </a:ext>
                </a:extLst>
              </p:cNvPr>
              <p:cNvCxnSpPr/>
              <p:nvPr/>
            </p:nvCxnSpPr>
            <p:spPr>
              <a:xfrm flipH="1">
                <a:off x="3589104" y="3286889"/>
                <a:ext cx="0" cy="9144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6338A49-A4C5-47DA-9C45-E8B745C2A256}"/>
                  </a:ext>
                </a:extLst>
              </p:cNvPr>
              <p:cNvCxnSpPr/>
              <p:nvPr/>
            </p:nvCxnSpPr>
            <p:spPr>
              <a:xfrm flipH="1">
                <a:off x="3560187"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4BD92CA-848E-4EAF-86AE-684AE23491DC}"/>
                  </a:ext>
                </a:extLst>
              </p:cNvPr>
              <p:cNvCxnSpPr/>
              <p:nvPr/>
            </p:nvCxnSpPr>
            <p:spPr>
              <a:xfrm flipH="1">
                <a:off x="3531270" y="3296033"/>
                <a:ext cx="0" cy="7315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1CFFC14-D8C2-49A0-9799-A23649CA280D}"/>
                  </a:ext>
                </a:extLst>
              </p:cNvPr>
              <p:cNvCxnSpPr/>
              <p:nvPr/>
            </p:nvCxnSpPr>
            <p:spPr>
              <a:xfrm flipH="1">
                <a:off x="3502353"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E0D9A3B-C668-4754-A8FE-EA313A1E7C3E}"/>
                  </a:ext>
                </a:extLst>
              </p:cNvPr>
              <p:cNvCxnSpPr/>
              <p:nvPr/>
            </p:nvCxnSpPr>
            <p:spPr>
              <a:xfrm flipH="1">
                <a:off x="3473436" y="3309749"/>
                <a:ext cx="0" cy="45720"/>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1AAF3BFB-E271-400D-83E6-162D0B3BAD3C}"/>
                  </a:ext>
                </a:extLst>
              </p:cNvPr>
              <p:cNvCxnSpPr/>
              <p:nvPr/>
            </p:nvCxnSpPr>
            <p:spPr>
              <a:xfrm flipH="1">
                <a:off x="3444519"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68334548-FA2B-4D25-8740-F08594FF626B}"/>
                  </a:ext>
                </a:extLst>
              </p:cNvPr>
              <p:cNvCxnSpPr/>
              <p:nvPr/>
            </p:nvCxnSpPr>
            <p:spPr>
              <a:xfrm flipH="1">
                <a:off x="3415602"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D0CB0F90-29D9-491E-B33F-C2ACF3ACADD3}"/>
                  </a:ext>
                </a:extLst>
              </p:cNvPr>
              <p:cNvCxnSpPr/>
              <p:nvPr/>
            </p:nvCxnSpPr>
            <p:spPr>
              <a:xfrm flipH="1">
                <a:off x="3386685" y="3318893"/>
                <a:ext cx="0" cy="27432"/>
              </a:xfrm>
              <a:prstGeom prst="line">
                <a:avLst/>
              </a:prstGeom>
              <a:ln w="19050">
                <a:solidFill>
                  <a:srgbClr val="F86A26"/>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081774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sitting, family&#10;&#10;Description automatically generated">
            <a:extLst>
              <a:ext uri="{FF2B5EF4-FFF2-40B4-BE49-F238E27FC236}">
                <a16:creationId xmlns:a16="http://schemas.microsoft.com/office/drawing/2014/main" id="{6EE1A1ED-F298-4AA3-B32F-6D9E24309A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2233942"/>
            <a:ext cx="4707792" cy="314187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a:xfrm>
            <a:off x="745435" y="546413"/>
            <a:ext cx="11446565" cy="1177733"/>
          </a:xfrm>
        </p:spPr>
        <p:txBody>
          <a:bodyPr>
            <a:normAutofit/>
          </a:bodyPr>
          <a:lstStyle/>
          <a:p>
            <a:r>
              <a:rPr lang="es-US" sz="4200" b="1" i="0" strike="noStrike" cap="none" spc="0" baseline="0" dirty="0">
                <a:solidFill>
                  <a:srgbClr val="000000"/>
                </a:solidFill>
                <a:effectLst/>
                <a:latin typeface="Calibri"/>
                <a:ea typeface="Calibri"/>
                <a:cs typeface="Calibri"/>
              </a:rPr>
              <a:t>¿Cómo beneficiará LENA </a:t>
            </a:r>
            <a:r>
              <a:rPr lang="es-US" sz="4200" b="1" i="0" strike="noStrike" cap="none" spc="0" baseline="0" dirty="0" err="1">
                <a:solidFill>
                  <a:srgbClr val="000000"/>
                </a:solidFill>
                <a:effectLst/>
                <a:latin typeface="Calibri"/>
                <a:ea typeface="Calibri"/>
                <a:cs typeface="Calibri"/>
              </a:rPr>
              <a:t>Grow</a:t>
            </a:r>
            <a:r>
              <a:rPr lang="es-US" sz="4200" b="1" i="0" strike="noStrike" cap="none" spc="0" baseline="0" dirty="0">
                <a:solidFill>
                  <a:srgbClr val="000000"/>
                </a:solidFill>
                <a:effectLst/>
                <a:latin typeface="Calibri"/>
                <a:ea typeface="Calibri"/>
                <a:cs typeface="Calibri"/>
              </a:rPr>
              <a:t> a nuestro centro?</a:t>
            </a:r>
          </a:p>
        </p:txBody>
      </p:sp>
      <p:sp>
        <p:nvSpPr>
          <p:cNvPr id="5" name="Rectangle 4">
            <a:extLst>
              <a:ext uri="{FF2B5EF4-FFF2-40B4-BE49-F238E27FC236}">
                <a16:creationId xmlns:a16="http://schemas.microsoft.com/office/drawing/2014/main" id="{5C737DCD-63CB-2D4B-B4D5-3C808D075459}"/>
              </a:ext>
            </a:extLst>
          </p:cNvPr>
          <p:cNvSpPr/>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F0827F3-6453-4D2C-A7AF-1CA61CDFD029}"/>
              </a:ext>
            </a:extLst>
          </p:cNvPr>
          <p:cNvSpPr txBox="1"/>
          <p:nvPr/>
        </p:nvSpPr>
        <p:spPr>
          <a:xfrm>
            <a:off x="5754030" y="2281940"/>
            <a:ext cx="6222380" cy="3045883"/>
          </a:xfrm>
          <a:prstGeom prst="rect">
            <a:avLst/>
          </a:prstGeom>
        </p:spPr>
        <p:txBody>
          <a:bodyPr vert="horz" lIns="91440" tIns="45720" rIns="0" bIns="45720" rtlCol="0" anchor="ctr">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spcAft>
                <a:spcPts val="600"/>
              </a:spcAft>
              <a:buClr>
                <a:schemeClr val="accent6"/>
              </a:buClr>
              <a:buSzPct val="124000"/>
              <a:buFont typeface="Wingdings" panose="05000000000000000000" pitchFamily="2" charset="2"/>
              <a:buChar char="ü"/>
            </a:pPr>
            <a:r>
              <a:rPr lang="es-US" dirty="0">
                <a:solidFill>
                  <a:srgbClr val="000000"/>
                </a:solidFill>
                <a:latin typeface="Calibri Light"/>
                <a:ea typeface="Calibri Light"/>
                <a:cs typeface="Calibri Light"/>
              </a:rPr>
              <a:t>Mayor confianza de los maestros.</a:t>
            </a:r>
          </a:p>
          <a:p>
            <a:pPr marL="346075" indent="-346075">
              <a:spcAft>
                <a:spcPts val="600"/>
              </a:spcAft>
              <a:buClr>
                <a:schemeClr val="accent6"/>
              </a:buClr>
              <a:buSzPct val="124000"/>
              <a:buFont typeface="Wingdings" panose="05000000000000000000" pitchFamily="2" charset="2"/>
              <a:buChar char="ü"/>
            </a:pPr>
            <a:r>
              <a:rPr lang="es-US" sz="2800" b="0" i="0" strike="noStrike" cap="none" spc="0" baseline="0" dirty="0">
                <a:solidFill>
                  <a:srgbClr val="000000"/>
                </a:solidFill>
                <a:effectLst/>
                <a:latin typeface="Calibri Light"/>
                <a:ea typeface="Calibri Light"/>
                <a:cs typeface="Calibri Light"/>
              </a:rPr>
              <a:t>Relaciones más sólidas entre adultos y niños</a:t>
            </a:r>
            <a:r>
              <a:rPr lang="es-US" dirty="0">
                <a:solidFill>
                  <a:srgbClr val="000000"/>
                </a:solidFill>
                <a:latin typeface="Calibri Light"/>
                <a:ea typeface="Calibri Light"/>
                <a:cs typeface="Calibri Light"/>
              </a:rPr>
              <a:t>.</a:t>
            </a:r>
            <a:endParaRPr lang="en-US" dirty="0">
              <a:latin typeface="+mj-lt"/>
              <a:cs typeface="Calibri" panose="020F0502020204030204" pitchFamily="34" charset="0"/>
            </a:endParaRPr>
          </a:p>
          <a:p>
            <a:pPr marL="346075" indent="-346075">
              <a:spcAft>
                <a:spcPts val="600"/>
              </a:spcAft>
              <a:buClr>
                <a:schemeClr val="accent6"/>
              </a:buClr>
              <a:buSzPct val="124000"/>
              <a:buFont typeface="Wingdings" panose="05000000000000000000" pitchFamily="2" charset="2"/>
              <a:buChar char="ü"/>
            </a:pPr>
            <a:r>
              <a:rPr lang="es-US" sz="2600" dirty="0">
                <a:solidFill>
                  <a:srgbClr val="000000"/>
                </a:solidFill>
                <a:latin typeface="Calibri Light"/>
                <a:ea typeface="Calibri Light"/>
                <a:cs typeface="Calibri Light"/>
              </a:rPr>
              <a:t>Nuevas/más palabras de los niños.</a:t>
            </a:r>
            <a:endParaRPr lang="es-US" dirty="0">
              <a:solidFill>
                <a:srgbClr val="000000"/>
              </a:solidFill>
              <a:latin typeface="Calibri Light"/>
              <a:ea typeface="Calibri Light"/>
              <a:cs typeface="Calibri Light"/>
            </a:endParaRPr>
          </a:p>
          <a:p>
            <a:pPr marL="346075" indent="-346075">
              <a:spcAft>
                <a:spcPts val="600"/>
              </a:spcAft>
              <a:buClr>
                <a:schemeClr val="accent6"/>
              </a:buClr>
              <a:buSzPct val="124000"/>
              <a:buFont typeface="Wingdings" panose="05000000000000000000" pitchFamily="2" charset="2"/>
              <a:buChar char="ü"/>
            </a:pPr>
            <a:r>
              <a:rPr lang="es-US" sz="2800" b="0" i="0" strike="noStrike" cap="none" spc="0" baseline="0" dirty="0">
                <a:solidFill>
                  <a:srgbClr val="000000"/>
                </a:solidFill>
                <a:effectLst/>
                <a:latin typeface="Calibri Light"/>
                <a:ea typeface="Calibri Light"/>
                <a:cs typeface="Calibri Light"/>
              </a:rPr>
              <a:t>Mayor capacidad de los niños para expresar </a:t>
            </a:r>
            <a:r>
              <a:rPr lang="es-US" sz="2800" b="0" i="0" strike="noStrike" cap="none" spc="0" baseline="0">
                <a:solidFill>
                  <a:srgbClr val="000000"/>
                </a:solidFill>
                <a:effectLst/>
                <a:latin typeface="Calibri Light"/>
                <a:ea typeface="Calibri Light"/>
                <a:cs typeface="Calibri Light"/>
              </a:rPr>
              <a:t>sus necesidades y sentimientos</a:t>
            </a:r>
            <a:r>
              <a:rPr lang="es-US">
                <a:solidFill>
                  <a:srgbClr val="000000"/>
                </a:solidFill>
                <a:latin typeface="Calibri Light"/>
                <a:ea typeface="Calibri Light"/>
                <a:cs typeface="Calibri Light"/>
              </a:rPr>
              <a:t>.</a:t>
            </a:r>
            <a:endParaRPr lang="es-US" sz="2800" b="0" i="0" strike="noStrike" cap="none" spc="0" baseline="0">
              <a:solidFill>
                <a:srgbClr val="000000"/>
              </a:solidFill>
              <a:effectLst/>
              <a:latin typeface="Calibri Light"/>
              <a:ea typeface="Calibri Light"/>
              <a:cs typeface="Calibri Light"/>
            </a:endParaRPr>
          </a:p>
          <a:p>
            <a:pPr marL="346075" indent="-346075">
              <a:spcAft>
                <a:spcPts val="600"/>
              </a:spcAft>
              <a:buClr>
                <a:schemeClr val="accent6"/>
              </a:buClr>
              <a:buSzPct val="124000"/>
              <a:buFont typeface="Wingdings" panose="05000000000000000000" pitchFamily="2" charset="2"/>
              <a:buChar char="ü"/>
            </a:pPr>
            <a:r>
              <a:rPr lang="es-US" sz="2800" b="0" i="0" strike="noStrike" cap="none" spc="0" baseline="0" dirty="0">
                <a:solidFill>
                  <a:srgbClr val="000000"/>
                </a:solidFill>
                <a:effectLst/>
                <a:latin typeface="Calibri Light"/>
                <a:ea typeface="Calibri Light"/>
                <a:cs typeface="Calibri Light"/>
              </a:rPr>
              <a:t>Menos conductas desafiantes</a:t>
            </a:r>
            <a:r>
              <a:rPr lang="es-US" dirty="0">
                <a:solidFill>
                  <a:srgbClr val="000000"/>
                </a:solidFill>
                <a:latin typeface="Calibri Light"/>
                <a:ea typeface="Calibri Light"/>
                <a:cs typeface="Calibri Light"/>
              </a:rPr>
              <a:t>.</a:t>
            </a:r>
            <a:endParaRPr lang="es-US" sz="2800" b="0" i="0" strike="noStrike" cap="none" spc="0" baseline="0" dirty="0">
              <a:solidFill>
                <a:srgbClr val="000000"/>
              </a:solidFill>
              <a:effectLst/>
              <a:latin typeface="Calibri Light"/>
              <a:ea typeface="Calibri Light"/>
              <a:cs typeface="Calibri Light"/>
            </a:endParaRPr>
          </a:p>
        </p:txBody>
      </p:sp>
      <p:sp>
        <p:nvSpPr>
          <p:cNvPr id="8" name="Content Placeholder 2">
            <a:extLst>
              <a:ext uri="{FF2B5EF4-FFF2-40B4-BE49-F238E27FC236}">
                <a16:creationId xmlns:a16="http://schemas.microsoft.com/office/drawing/2014/main" id="{8ADC666A-FC5A-4C4C-87A8-C99E7906AB5D}"/>
              </a:ext>
            </a:extLst>
          </p:cNvPr>
          <p:cNvSpPr txBox="1"/>
          <p:nvPr/>
        </p:nvSpPr>
        <p:spPr>
          <a:xfrm>
            <a:off x="899762" y="1825625"/>
            <a:ext cx="519623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spTree>
    <p:extLst>
      <p:ext uri="{BB962C8B-B14F-4D97-AF65-F5344CB8AC3E}">
        <p14:creationId xmlns:p14="http://schemas.microsoft.com/office/powerpoint/2010/main" val="15060212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lstStyle/>
          <a:p>
            <a:r>
              <a:rPr lang="es-US" sz="4400" b="1" i="0" strike="noStrike" cap="none" spc="0" baseline="0" dirty="0">
                <a:solidFill>
                  <a:srgbClr val="000000"/>
                </a:solidFill>
                <a:effectLst/>
                <a:latin typeface="Calibri"/>
                <a:ea typeface="Calibri"/>
                <a:cs typeface="Calibri"/>
              </a:rPr>
              <a:t>¿Cómo funciona LENA </a:t>
            </a:r>
            <a:r>
              <a:rPr lang="es-US" sz="4400" b="1" i="0" strike="noStrike" cap="none" spc="0" baseline="0" dirty="0" err="1">
                <a:solidFill>
                  <a:srgbClr val="000000"/>
                </a:solidFill>
                <a:effectLst/>
                <a:latin typeface="Calibri"/>
                <a:ea typeface="Calibri"/>
                <a:cs typeface="Calibri"/>
              </a:rPr>
              <a:t>Grow</a:t>
            </a:r>
            <a:r>
              <a:rPr lang="es-US" sz="4400" b="1" i="0" strike="noStrike" cap="none" spc="0" baseline="0" dirty="0">
                <a:solidFill>
                  <a:srgbClr val="000000"/>
                </a:solidFill>
                <a:effectLst/>
                <a:latin typeface="Calibri"/>
                <a:ea typeface="Calibri"/>
                <a:cs typeface="Calibri"/>
              </a:rPr>
              <a:t>?</a:t>
            </a:r>
          </a:p>
        </p:txBody>
      </p:sp>
      <p:sp>
        <p:nvSpPr>
          <p:cNvPr id="5" name="Rectangle 4">
            <a:extLst>
              <a:ext uri="{FF2B5EF4-FFF2-40B4-BE49-F238E27FC236}">
                <a16:creationId xmlns:a16="http://schemas.microsoft.com/office/drawing/2014/main" id="{5C737DCD-63CB-2D4B-B4D5-3C808D075459}"/>
              </a:ext>
            </a:extLst>
          </p:cNvPr>
          <p:cNvSpPr/>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text, indoor, person&#10;&#10;Description automatically generated">
            <a:extLst>
              <a:ext uri="{FF2B5EF4-FFF2-40B4-BE49-F238E27FC236}">
                <a16:creationId xmlns:a16="http://schemas.microsoft.com/office/drawing/2014/main" id="{1C2124A5-C5E2-4AEF-9F91-AF6CBD7E59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32084" y="2500921"/>
            <a:ext cx="2479431" cy="1652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386740F-0DFC-4F57-9A5D-825A6047B054}"/>
              </a:ext>
            </a:extLst>
          </p:cNvPr>
          <p:cNvSpPr txBox="1"/>
          <p:nvPr/>
        </p:nvSpPr>
        <p:spPr>
          <a:xfrm>
            <a:off x="698825" y="4546830"/>
            <a:ext cx="31690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es-US" sz="2400" b="1" i="0" strike="noStrike" cap="none" spc="0" baseline="0" dirty="0">
                <a:solidFill>
                  <a:srgbClr val="7F3F98"/>
                </a:solidFill>
                <a:effectLst/>
                <a:latin typeface="Calibri"/>
                <a:ea typeface="Calibri"/>
                <a:cs typeface="Calibri"/>
              </a:rPr>
              <a:t>El podómetro del habla</a:t>
            </a:r>
          </a:p>
          <a:p>
            <a:pPr marL="0" marR="0" lvl="0" indent="0" algn="ctr" defTabSz="914400" rtl="0" eaLnBrk="1" fontAlgn="auto" latinLnBrk="0" hangingPunct="1">
              <a:lnSpc>
                <a:spcPct val="100000"/>
              </a:lnSpc>
              <a:spcBef>
                <a:spcPct val="0"/>
              </a:spcBef>
              <a:spcAft>
                <a:spcPct val="0"/>
              </a:spcAft>
              <a:buClrTx/>
              <a:buSzTx/>
              <a:buFontTx/>
              <a:buNone/>
              <a:defRPr/>
            </a:pPr>
            <a:r>
              <a:rPr lang="es-US" sz="2400" b="0" i="0" strike="noStrike" cap="none" spc="0" baseline="0" dirty="0">
                <a:solidFill>
                  <a:srgbClr val="000000"/>
                </a:solidFill>
                <a:effectLst/>
                <a:latin typeface="Calibri"/>
                <a:ea typeface="Calibri"/>
                <a:cs typeface="Calibri"/>
              </a:rPr>
              <a:t>mide el habla</a:t>
            </a:r>
          </a:p>
        </p:txBody>
      </p:sp>
      <p:sp>
        <p:nvSpPr>
          <p:cNvPr id="10" name="TextBox 9">
            <a:extLst>
              <a:ext uri="{FF2B5EF4-FFF2-40B4-BE49-F238E27FC236}">
                <a16:creationId xmlns:a16="http://schemas.microsoft.com/office/drawing/2014/main" id="{F01CA5F3-3057-4BB9-9D6F-EE74A6E0C1E5}"/>
              </a:ext>
            </a:extLst>
          </p:cNvPr>
          <p:cNvSpPr txBox="1"/>
          <p:nvPr/>
        </p:nvSpPr>
        <p:spPr>
          <a:xfrm>
            <a:off x="4505040" y="4546830"/>
            <a:ext cx="3132418" cy="1477328"/>
          </a:xfrm>
          <a:prstGeom prst="rect">
            <a:avLst/>
          </a:prstGeom>
          <a:noFill/>
        </p:spPr>
        <p:txBody>
          <a:bodyPr wrap="square" rtlCol="0">
            <a:spAutoFit/>
          </a:bodyPr>
          <a:lstStyle/>
          <a:p>
            <a:pPr algn="ctr"/>
            <a:r>
              <a:rPr lang="es-US" sz="2400" b="1" i="0" strike="noStrike" cap="none" spc="0" baseline="0" dirty="0">
                <a:solidFill>
                  <a:srgbClr val="7F3F98"/>
                </a:solidFill>
                <a:effectLst/>
                <a:latin typeface="Calibri"/>
                <a:ea typeface="Calibri"/>
                <a:cs typeface="Calibri"/>
              </a:rPr>
              <a:t>Los informes</a:t>
            </a:r>
            <a:r>
              <a:rPr lang="es-US" sz="2400" b="1" i="0" strike="noStrike" cap="none" spc="0" baseline="0" dirty="0">
                <a:solidFill>
                  <a:srgbClr val="000000"/>
                </a:solidFill>
                <a:effectLst/>
                <a:latin typeface="Calibri"/>
                <a:ea typeface="Calibri"/>
                <a:cs typeface="Calibri"/>
              </a:rPr>
              <a:t> </a:t>
            </a:r>
          </a:p>
          <a:p>
            <a:pPr algn="ctr"/>
            <a:r>
              <a:rPr lang="es-US" sz="2200" b="0" i="0" strike="noStrike" cap="none" spc="0" baseline="0" dirty="0">
                <a:solidFill>
                  <a:srgbClr val="000000"/>
                </a:solidFill>
                <a:effectLst/>
                <a:latin typeface="Calibri"/>
                <a:ea typeface="Calibri"/>
                <a:cs typeface="Calibri"/>
              </a:rPr>
              <a:t>muestran las experiencias de conversación </a:t>
            </a:r>
            <a:br>
              <a:rPr lang="es-US" sz="2200" b="0" i="0" strike="noStrike" cap="none" spc="0" baseline="0" dirty="0">
                <a:solidFill>
                  <a:srgbClr val="000000"/>
                </a:solidFill>
                <a:effectLst/>
                <a:latin typeface="Calibri"/>
                <a:ea typeface="Calibri"/>
                <a:cs typeface="Calibri"/>
              </a:rPr>
            </a:br>
            <a:r>
              <a:rPr lang="es-US" sz="2200" b="0" i="0" strike="noStrike" cap="none" spc="0" baseline="0" dirty="0">
                <a:solidFill>
                  <a:srgbClr val="000000"/>
                </a:solidFill>
                <a:effectLst/>
                <a:latin typeface="Calibri"/>
                <a:ea typeface="Calibri"/>
                <a:cs typeface="Calibri"/>
              </a:rPr>
              <a:t>de los niños</a:t>
            </a:r>
          </a:p>
        </p:txBody>
      </p:sp>
      <p:sp>
        <p:nvSpPr>
          <p:cNvPr id="11" name="TextBox 10">
            <a:extLst>
              <a:ext uri="{FF2B5EF4-FFF2-40B4-BE49-F238E27FC236}">
                <a16:creationId xmlns:a16="http://schemas.microsoft.com/office/drawing/2014/main" id="{13CD3E2C-13C5-4E10-B455-ABA3A31D94A9}"/>
              </a:ext>
            </a:extLst>
          </p:cNvPr>
          <p:cNvSpPr txBox="1"/>
          <p:nvPr/>
        </p:nvSpPr>
        <p:spPr>
          <a:xfrm>
            <a:off x="8373316" y="4546830"/>
            <a:ext cx="2796966" cy="830997"/>
          </a:xfrm>
          <a:prstGeom prst="rect">
            <a:avLst/>
          </a:prstGeom>
          <a:noFill/>
        </p:spPr>
        <p:txBody>
          <a:bodyPr wrap="square" lIns="91440" tIns="45720" rIns="91440" bIns="45720" rtlCol="0" anchor="t">
            <a:spAutoFit/>
          </a:bodyPr>
          <a:lstStyle/>
          <a:p>
            <a:pPr algn="ctr"/>
            <a:r>
              <a:rPr lang="es-US" sz="2400" b="1" i="0" strike="noStrike" cap="none" spc="0" baseline="0" dirty="0">
                <a:solidFill>
                  <a:srgbClr val="7F3F98"/>
                </a:solidFill>
                <a:effectLst/>
                <a:latin typeface="Calibri"/>
                <a:ea typeface="Calibri"/>
                <a:cs typeface="Calibri"/>
              </a:rPr>
              <a:t>El entrenamiento</a:t>
            </a:r>
          </a:p>
          <a:p>
            <a:pPr algn="ctr"/>
            <a:r>
              <a:rPr lang="es-US" sz="2400" b="0" i="0" strike="noStrike" cap="none" spc="0" baseline="0" dirty="0">
                <a:solidFill>
                  <a:srgbClr val="000000"/>
                </a:solidFill>
                <a:effectLst/>
                <a:latin typeface="Calibri"/>
                <a:ea typeface="Calibri"/>
                <a:cs typeface="Calibri"/>
              </a:rPr>
              <a:t>apoya a los maestros</a:t>
            </a:r>
            <a:endParaRPr lang="en-US" sz="2400" dirty="0">
              <a:cs typeface="Calibri"/>
            </a:endParaRPr>
          </a:p>
        </p:txBody>
      </p:sp>
      <p:cxnSp>
        <p:nvCxnSpPr>
          <p:cNvPr id="12" name="Straight Connector 11">
            <a:extLst>
              <a:ext uri="{FF2B5EF4-FFF2-40B4-BE49-F238E27FC236}">
                <a16:creationId xmlns:a16="http://schemas.microsoft.com/office/drawing/2014/main" id="{09C2BFDE-4992-4218-8471-DB0849131026}"/>
              </a:ext>
            </a:extLst>
          </p:cNvPr>
          <p:cNvCxnSpPr/>
          <p:nvPr/>
        </p:nvCxnSpPr>
        <p:spPr>
          <a:xfrm flipH="1">
            <a:off x="4324330"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54E007-6153-4949-B8D6-F487CC3F66AE}"/>
              </a:ext>
            </a:extLst>
          </p:cNvPr>
          <p:cNvCxnSpPr/>
          <p:nvPr/>
        </p:nvCxnSpPr>
        <p:spPr>
          <a:xfrm flipH="1">
            <a:off x="7818168" y="1881963"/>
            <a:ext cx="0" cy="4199860"/>
          </a:xfrm>
          <a:prstGeom prst="line">
            <a:avLst/>
          </a:prstGeom>
          <a:ln w="349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with medium confidence">
            <a:extLst>
              <a:ext uri="{FF2B5EF4-FFF2-40B4-BE49-F238E27FC236}">
                <a16:creationId xmlns:a16="http://schemas.microsoft.com/office/drawing/2014/main" id="{29DC7308-C0F7-7E44-8E91-CB5617DB5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328" y="2019299"/>
            <a:ext cx="2837165" cy="2837165"/>
          </a:xfrm>
          <a:prstGeom prst="rect">
            <a:avLst/>
          </a:prstGeom>
        </p:spPr>
      </p:pic>
      <p:pic>
        <p:nvPicPr>
          <p:cNvPr id="9" name="Picture 8" descr="Table&#10;&#10;Description automatically generated with medium confidence">
            <a:extLst>
              <a:ext uri="{FF2B5EF4-FFF2-40B4-BE49-F238E27FC236}">
                <a16:creationId xmlns:a16="http://schemas.microsoft.com/office/drawing/2014/main" id="{6914F526-3F93-9840-1A23-3903E2F17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798" y="2311106"/>
            <a:ext cx="2630404" cy="2032585"/>
          </a:xfrm>
          <a:prstGeom prst="rect">
            <a:avLst/>
          </a:prstGeom>
          <a:effectLst>
            <a:outerShdw blurRad="184035" dist="48620" dir="5280000" algn="tl" rotWithShape="0">
              <a:prstClr val="black">
                <a:alpha val="40000"/>
              </a:prstClr>
            </a:outerShdw>
          </a:effectLst>
        </p:spPr>
      </p:pic>
    </p:spTree>
    <p:extLst>
      <p:ext uri="{BB962C8B-B14F-4D97-AF65-F5344CB8AC3E}">
        <p14:creationId xmlns:p14="http://schemas.microsoft.com/office/powerpoint/2010/main" val="24432400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3762C-2F82-4332-8D84-1607E3A192CC}"/>
              </a:ext>
            </a:extLst>
          </p:cNvPr>
          <p:cNvSpPr>
            <a:spLocks noGrp="1"/>
          </p:cNvSpPr>
          <p:nvPr>
            <p:ph type="title"/>
          </p:nvPr>
        </p:nvSpPr>
        <p:spPr>
          <a:xfrm>
            <a:off x="838200" y="509387"/>
            <a:ext cx="10792522" cy="1177733"/>
          </a:xfrm>
        </p:spPr>
        <p:txBody>
          <a:bodyPr>
            <a:noAutofit/>
          </a:bodyPr>
          <a:lstStyle/>
          <a:p>
            <a:r>
              <a:rPr lang="es-US" sz="4500" b="1" i="0" strike="noStrike" cap="none" spc="0" baseline="0" dirty="0">
                <a:solidFill>
                  <a:srgbClr val="000000"/>
                </a:solidFill>
                <a:effectLst/>
                <a:latin typeface="Calibri"/>
                <a:ea typeface="Calibri"/>
                <a:cs typeface="Calibri"/>
              </a:rPr>
              <a:t>Lo que los maestros dicen sobre LENA </a:t>
            </a:r>
            <a:r>
              <a:rPr lang="es-US" sz="4500" b="1" i="0" strike="noStrike" cap="none" spc="0" baseline="0" dirty="0" err="1">
                <a:solidFill>
                  <a:srgbClr val="000000"/>
                </a:solidFill>
                <a:effectLst/>
                <a:latin typeface="Calibri"/>
                <a:ea typeface="Calibri"/>
                <a:cs typeface="Calibri"/>
              </a:rPr>
              <a:t>Grow</a:t>
            </a:r>
            <a:endParaRPr lang="en-US" sz="4500" dirty="0"/>
          </a:p>
        </p:txBody>
      </p:sp>
      <p:sp>
        <p:nvSpPr>
          <p:cNvPr id="21" name="Content Placeholder 20">
            <a:extLst>
              <a:ext uri="{FF2B5EF4-FFF2-40B4-BE49-F238E27FC236}">
                <a16:creationId xmlns:a16="http://schemas.microsoft.com/office/drawing/2014/main" id="{3AEC22ED-B019-4960-9A29-8EF663DE9DB1}"/>
              </a:ext>
            </a:extLst>
          </p:cNvPr>
          <p:cNvSpPr>
            <a:spLocks noGrp="1"/>
          </p:cNvSpPr>
          <p:nvPr>
            <p:ph idx="1"/>
          </p:nvPr>
        </p:nvSpPr>
        <p:spPr/>
        <p:txBody>
          <a:bodyPr>
            <a:noAutofit/>
          </a:bodyPr>
          <a:lstStyle/>
          <a:p>
            <a:pPr marL="0" indent="0">
              <a:buNone/>
            </a:pPr>
            <a:r>
              <a:rPr lang="es-US" sz="2800" b="0" i="0" strike="noStrike" cap="none" spc="0" baseline="0" dirty="0">
                <a:solidFill>
                  <a:srgbClr val="000000"/>
                </a:solidFill>
                <a:effectLst/>
                <a:latin typeface="Calibri Light"/>
                <a:ea typeface="Calibri Light"/>
                <a:cs typeface="Calibri Light"/>
              </a:rPr>
              <a:t>Al final del programa, los maestros participantes informan lo siguiente:</a:t>
            </a:r>
          </a:p>
        </p:txBody>
      </p:sp>
      <p:sp>
        <p:nvSpPr>
          <p:cNvPr id="9" name="Content Placeholder 2">
            <a:extLst>
              <a:ext uri="{FF2B5EF4-FFF2-40B4-BE49-F238E27FC236}">
                <a16:creationId xmlns:a16="http://schemas.microsoft.com/office/drawing/2014/main" id="{A9FC3E04-F437-405C-A4B0-F929ECC6746F}"/>
              </a:ext>
            </a:extLst>
          </p:cNvPr>
          <p:cNvSpPr txBox="1"/>
          <p:nvPr/>
        </p:nvSpPr>
        <p:spPr>
          <a:xfrm>
            <a:off x="838200" y="2841978"/>
            <a:ext cx="3715139" cy="5232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US" sz="2200" b="1" i="0" strike="noStrike" cap="none" spc="0" baseline="0" dirty="0">
                <a:solidFill>
                  <a:srgbClr val="000000"/>
                </a:solidFill>
                <a:effectLst/>
                <a:latin typeface="Calibri Light"/>
                <a:ea typeface="Calibri Light"/>
                <a:cs typeface="Calibri Light"/>
              </a:rPr>
              <a:t>Más confianza en las habilidades de enseñanza</a:t>
            </a:r>
            <a:endParaRPr lang="en-US" sz="2200" b="1" dirty="0"/>
          </a:p>
        </p:txBody>
      </p:sp>
      <p:sp>
        <p:nvSpPr>
          <p:cNvPr id="10" name="Content Placeholder 2">
            <a:extLst>
              <a:ext uri="{FF2B5EF4-FFF2-40B4-BE49-F238E27FC236}">
                <a16:creationId xmlns:a16="http://schemas.microsoft.com/office/drawing/2014/main" id="{5678B56B-B802-4A99-833F-E9C740E05E80}"/>
              </a:ext>
            </a:extLst>
          </p:cNvPr>
          <p:cNvSpPr txBox="1"/>
          <p:nvPr/>
        </p:nvSpPr>
        <p:spPr>
          <a:xfrm>
            <a:off x="4739419" y="2841977"/>
            <a:ext cx="2277202" cy="5232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US" sz="2400" b="1" i="0" strike="noStrike" cap="none" spc="0" baseline="0" dirty="0">
                <a:solidFill>
                  <a:srgbClr val="000000"/>
                </a:solidFill>
                <a:effectLst/>
                <a:latin typeface="Calibri Light"/>
                <a:ea typeface="Calibri Light"/>
                <a:cs typeface="Calibri Light"/>
              </a:rPr>
              <a:t>Más satisfacción laboral</a:t>
            </a:r>
            <a:endParaRPr lang="en-US" sz="2400" b="1" dirty="0"/>
          </a:p>
        </p:txBody>
      </p:sp>
      <p:sp>
        <p:nvSpPr>
          <p:cNvPr id="30" name="Content Placeholder 2">
            <a:extLst>
              <a:ext uri="{FF2B5EF4-FFF2-40B4-BE49-F238E27FC236}">
                <a16:creationId xmlns:a16="http://schemas.microsoft.com/office/drawing/2014/main" id="{7C535CA4-152B-1307-5A43-E5637D0B5895}"/>
              </a:ext>
            </a:extLst>
          </p:cNvPr>
          <p:cNvSpPr txBox="1"/>
          <p:nvPr/>
        </p:nvSpPr>
        <p:spPr>
          <a:xfrm>
            <a:off x="7731701" y="2841976"/>
            <a:ext cx="3622099" cy="52322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err="1">
                <a:solidFill>
                  <a:srgbClr val="000000"/>
                </a:solidFill>
                <a:highlight>
                  <a:srgbClr val="FFFFFF"/>
                </a:highlight>
                <a:latin typeface="Aptos" panose="020B0004020202020204" pitchFamily="34" charset="0"/>
              </a:rPr>
              <a:t>Recomiendan</a:t>
            </a:r>
            <a:r>
              <a:rPr lang="en-US" sz="2400" dirty="0">
                <a:solidFill>
                  <a:srgbClr val="000000"/>
                </a:solidFill>
                <a:highlight>
                  <a:srgbClr val="FFFFFF"/>
                </a:highlight>
                <a:latin typeface="Aptos" panose="020B0004020202020204" pitchFamily="34" charset="0"/>
              </a:rPr>
              <a:t> LENA Grow a </a:t>
            </a:r>
            <a:r>
              <a:rPr lang="en-US" sz="2400" dirty="0" err="1">
                <a:solidFill>
                  <a:srgbClr val="000000"/>
                </a:solidFill>
                <a:highlight>
                  <a:srgbClr val="FFFFFF"/>
                </a:highlight>
                <a:latin typeface="Aptos" panose="020B0004020202020204" pitchFamily="34" charset="0"/>
              </a:rPr>
              <a:t>otros</a:t>
            </a:r>
            <a:r>
              <a:rPr lang="en-US" sz="2400" dirty="0">
                <a:solidFill>
                  <a:srgbClr val="000000"/>
                </a:solidFill>
                <a:highlight>
                  <a:srgbClr val="FFFFFF"/>
                </a:highlight>
                <a:latin typeface="Aptos" panose="020B0004020202020204" pitchFamily="34" charset="0"/>
              </a:rPr>
              <a:t> maestros</a:t>
            </a:r>
            <a:endParaRPr lang="en-US" sz="2200" b="1" dirty="0"/>
          </a:p>
        </p:txBody>
      </p:sp>
      <p:grpSp>
        <p:nvGrpSpPr>
          <p:cNvPr id="33" name="Group 32">
            <a:extLst>
              <a:ext uri="{FF2B5EF4-FFF2-40B4-BE49-F238E27FC236}">
                <a16:creationId xmlns:a16="http://schemas.microsoft.com/office/drawing/2014/main" id="{4A364B9C-4D8A-A251-227F-192BCF6B9190}"/>
              </a:ext>
            </a:extLst>
          </p:cNvPr>
          <p:cNvGrpSpPr/>
          <p:nvPr/>
        </p:nvGrpSpPr>
        <p:grpSpPr>
          <a:xfrm>
            <a:off x="1892565" y="3578348"/>
            <a:ext cx="1606408" cy="1606408"/>
            <a:chOff x="2139449" y="3637199"/>
            <a:chExt cx="1606408" cy="1606408"/>
          </a:xfrm>
        </p:grpSpPr>
        <p:sp>
          <p:nvSpPr>
            <p:cNvPr id="34" name="Pie 33">
              <a:extLst>
                <a:ext uri="{FF2B5EF4-FFF2-40B4-BE49-F238E27FC236}">
                  <a16:creationId xmlns:a16="http://schemas.microsoft.com/office/drawing/2014/main" id="{27F0904C-07E4-01A2-64FB-B1F80233CE69}"/>
                </a:ext>
              </a:extLst>
            </p:cNvPr>
            <p:cNvSpPr/>
            <p:nvPr/>
          </p:nvSpPr>
          <p:spPr>
            <a:xfrm>
              <a:off x="2139449" y="3637199"/>
              <a:ext cx="1606408" cy="1606408"/>
            </a:xfrm>
            <a:prstGeom prst="pie">
              <a:avLst>
                <a:gd name="adj1" fmla="val 16209528"/>
                <a:gd name="adj2" fmla="val 1382595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a:extLst>
                <a:ext uri="{FF2B5EF4-FFF2-40B4-BE49-F238E27FC236}">
                  <a16:creationId xmlns:a16="http://schemas.microsoft.com/office/drawing/2014/main" id="{573523C2-1113-A9BC-9860-BA0AFEE655F3}"/>
                </a:ext>
              </a:extLst>
            </p:cNvPr>
            <p:cNvSpPr/>
            <p:nvPr/>
          </p:nvSpPr>
          <p:spPr>
            <a:xfrm>
              <a:off x="2409827" y="3907577"/>
              <a:ext cx="1065652" cy="1065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32B95E6-A987-552C-62D7-E011B6107F97}"/>
                </a:ext>
              </a:extLst>
            </p:cNvPr>
            <p:cNvSpPr txBox="1"/>
            <p:nvPr/>
          </p:nvSpPr>
          <p:spPr>
            <a:xfrm>
              <a:off x="2409827" y="4117237"/>
              <a:ext cx="1119906" cy="646331"/>
            </a:xfrm>
            <a:prstGeom prst="rect">
              <a:avLst/>
            </a:prstGeom>
            <a:noFill/>
          </p:spPr>
          <p:txBody>
            <a:bodyPr wrap="square" rtlCol="0">
              <a:spAutoFit/>
            </a:bodyPr>
            <a:lstStyle/>
            <a:p>
              <a:pPr algn="ctr"/>
              <a:r>
                <a:rPr lang="en-US" sz="3600" b="1" dirty="0">
                  <a:solidFill>
                    <a:schemeClr val="tx2"/>
                  </a:solidFill>
                </a:rPr>
                <a:t>89</a:t>
              </a:r>
              <a:r>
                <a:rPr lang="en-US" sz="2800" b="1" dirty="0">
                  <a:solidFill>
                    <a:schemeClr val="tx2"/>
                  </a:solidFill>
                </a:rPr>
                <a:t>%</a:t>
              </a:r>
            </a:p>
          </p:txBody>
        </p:sp>
      </p:grpSp>
      <p:grpSp>
        <p:nvGrpSpPr>
          <p:cNvPr id="37" name="Group 36">
            <a:extLst>
              <a:ext uri="{FF2B5EF4-FFF2-40B4-BE49-F238E27FC236}">
                <a16:creationId xmlns:a16="http://schemas.microsoft.com/office/drawing/2014/main" id="{6C5E5B5C-559A-8109-772A-724A01E602DB}"/>
              </a:ext>
            </a:extLst>
          </p:cNvPr>
          <p:cNvGrpSpPr/>
          <p:nvPr/>
        </p:nvGrpSpPr>
        <p:grpSpPr>
          <a:xfrm>
            <a:off x="5158278" y="3564201"/>
            <a:ext cx="1606408" cy="1606408"/>
            <a:chOff x="5299211" y="3621129"/>
            <a:chExt cx="1606408" cy="1606408"/>
          </a:xfrm>
        </p:grpSpPr>
        <p:sp>
          <p:nvSpPr>
            <p:cNvPr id="38" name="Pie 37">
              <a:extLst>
                <a:ext uri="{FF2B5EF4-FFF2-40B4-BE49-F238E27FC236}">
                  <a16:creationId xmlns:a16="http://schemas.microsoft.com/office/drawing/2014/main" id="{1113F3E7-F67B-2BFB-B165-0AB62D1F3B37}"/>
                </a:ext>
              </a:extLst>
            </p:cNvPr>
            <p:cNvSpPr/>
            <p:nvPr/>
          </p:nvSpPr>
          <p:spPr>
            <a:xfrm>
              <a:off x="5299211" y="3621129"/>
              <a:ext cx="1606408" cy="1606408"/>
            </a:xfrm>
            <a:prstGeom prst="pie">
              <a:avLst>
                <a:gd name="adj1" fmla="val 16209528"/>
                <a:gd name="adj2" fmla="val 1342034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a:extLst>
                <a:ext uri="{FF2B5EF4-FFF2-40B4-BE49-F238E27FC236}">
                  <a16:creationId xmlns:a16="http://schemas.microsoft.com/office/drawing/2014/main" id="{950642E6-18F7-A456-D6C4-17BB7ACD295B}"/>
                </a:ext>
              </a:extLst>
            </p:cNvPr>
            <p:cNvSpPr/>
            <p:nvPr/>
          </p:nvSpPr>
          <p:spPr>
            <a:xfrm>
              <a:off x="5569589" y="3891507"/>
              <a:ext cx="1065652" cy="1065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827AD9D-7B9A-EE24-AB19-DC5432E59502}"/>
                </a:ext>
              </a:extLst>
            </p:cNvPr>
            <p:cNvSpPr txBox="1"/>
            <p:nvPr/>
          </p:nvSpPr>
          <p:spPr>
            <a:xfrm>
              <a:off x="5571344" y="4092445"/>
              <a:ext cx="1119906" cy="646331"/>
            </a:xfrm>
            <a:prstGeom prst="rect">
              <a:avLst/>
            </a:prstGeom>
            <a:noFill/>
          </p:spPr>
          <p:txBody>
            <a:bodyPr wrap="square" rtlCol="0">
              <a:spAutoFit/>
            </a:bodyPr>
            <a:lstStyle/>
            <a:p>
              <a:pPr algn="ctr"/>
              <a:r>
                <a:rPr lang="en-US" sz="3600" b="1" dirty="0">
                  <a:solidFill>
                    <a:schemeClr val="tx2"/>
                  </a:solidFill>
                </a:rPr>
                <a:t>87</a:t>
              </a:r>
              <a:r>
                <a:rPr lang="en-US" sz="2800" b="1" dirty="0">
                  <a:solidFill>
                    <a:schemeClr val="tx2"/>
                  </a:solidFill>
                </a:rPr>
                <a:t>%</a:t>
              </a:r>
            </a:p>
          </p:txBody>
        </p:sp>
      </p:grpSp>
      <p:grpSp>
        <p:nvGrpSpPr>
          <p:cNvPr id="41" name="Group 40">
            <a:extLst>
              <a:ext uri="{FF2B5EF4-FFF2-40B4-BE49-F238E27FC236}">
                <a16:creationId xmlns:a16="http://schemas.microsoft.com/office/drawing/2014/main" id="{927854EF-4228-1532-7F63-5D1DD3630350}"/>
              </a:ext>
            </a:extLst>
          </p:cNvPr>
          <p:cNvGrpSpPr/>
          <p:nvPr/>
        </p:nvGrpSpPr>
        <p:grpSpPr>
          <a:xfrm>
            <a:off x="8540392" y="3564201"/>
            <a:ext cx="1606408" cy="1606408"/>
            <a:chOff x="2139449" y="3637199"/>
            <a:chExt cx="1606408" cy="1606408"/>
          </a:xfrm>
        </p:grpSpPr>
        <p:sp>
          <p:nvSpPr>
            <p:cNvPr id="42" name="Pie 41">
              <a:extLst>
                <a:ext uri="{FF2B5EF4-FFF2-40B4-BE49-F238E27FC236}">
                  <a16:creationId xmlns:a16="http://schemas.microsoft.com/office/drawing/2014/main" id="{5FDA30AB-8DC9-10CE-5BD2-0D6794AF55C1}"/>
                </a:ext>
              </a:extLst>
            </p:cNvPr>
            <p:cNvSpPr/>
            <p:nvPr/>
          </p:nvSpPr>
          <p:spPr>
            <a:xfrm>
              <a:off x="2139449" y="3637199"/>
              <a:ext cx="1606408" cy="1606408"/>
            </a:xfrm>
            <a:prstGeom prst="pie">
              <a:avLst>
                <a:gd name="adj1" fmla="val 16209528"/>
                <a:gd name="adj2" fmla="val 1520297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a:extLst>
                <a:ext uri="{FF2B5EF4-FFF2-40B4-BE49-F238E27FC236}">
                  <a16:creationId xmlns:a16="http://schemas.microsoft.com/office/drawing/2014/main" id="{8B6D15AD-E2FC-318F-81DB-A801CD34D2B9}"/>
                </a:ext>
              </a:extLst>
            </p:cNvPr>
            <p:cNvSpPr/>
            <p:nvPr/>
          </p:nvSpPr>
          <p:spPr>
            <a:xfrm>
              <a:off x="2409827" y="3907577"/>
              <a:ext cx="1065652" cy="1065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46CA1469-B2B7-057B-286B-7D3D74E2DEA3}"/>
                </a:ext>
              </a:extLst>
            </p:cNvPr>
            <p:cNvSpPr txBox="1"/>
            <p:nvPr/>
          </p:nvSpPr>
          <p:spPr>
            <a:xfrm>
              <a:off x="2409827" y="4117237"/>
              <a:ext cx="1119906" cy="646331"/>
            </a:xfrm>
            <a:prstGeom prst="rect">
              <a:avLst/>
            </a:prstGeom>
            <a:noFill/>
          </p:spPr>
          <p:txBody>
            <a:bodyPr wrap="square" rtlCol="0">
              <a:spAutoFit/>
            </a:bodyPr>
            <a:lstStyle/>
            <a:p>
              <a:pPr algn="ctr"/>
              <a:r>
                <a:rPr lang="en-US" sz="3600" b="1" dirty="0">
                  <a:solidFill>
                    <a:schemeClr val="tx2"/>
                  </a:solidFill>
                </a:rPr>
                <a:t>95</a:t>
              </a:r>
              <a:r>
                <a:rPr lang="en-US" sz="2800" b="1" dirty="0">
                  <a:solidFill>
                    <a:schemeClr val="tx2"/>
                  </a:solidFill>
                </a:rPr>
                <a:t>%</a:t>
              </a:r>
            </a:p>
          </p:txBody>
        </p:sp>
      </p:grpSp>
    </p:spTree>
    <p:extLst>
      <p:ext uri="{BB962C8B-B14F-4D97-AF65-F5344CB8AC3E}">
        <p14:creationId xmlns:p14="http://schemas.microsoft.com/office/powerpoint/2010/main" val="14579981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nvPr>
        </p:nvSpPr>
        <p:spPr/>
        <p:txBody>
          <a:bodyPr>
            <a:normAutofit/>
          </a:bodyPr>
          <a:lstStyle/>
          <a:p>
            <a:r>
              <a:rPr lang="es-US" sz="4400" b="1" i="0" strike="noStrike" cap="none" spc="0" baseline="0" dirty="0">
                <a:solidFill>
                  <a:srgbClr val="000000"/>
                </a:solidFill>
                <a:effectLst/>
                <a:latin typeface="Calibri"/>
                <a:ea typeface="Calibri"/>
                <a:cs typeface="Calibri"/>
              </a:rPr>
              <a:t>Lo que los maestros dicen sobre LENA </a:t>
            </a:r>
            <a:r>
              <a:rPr lang="es-US" sz="4400" b="1" i="0" strike="noStrike" cap="none" spc="0" baseline="0" dirty="0" err="1">
                <a:solidFill>
                  <a:srgbClr val="000000"/>
                </a:solidFill>
                <a:effectLst/>
                <a:latin typeface="Calibri"/>
                <a:ea typeface="Calibri"/>
                <a:cs typeface="Calibri"/>
              </a:rPr>
              <a:t>Grow</a:t>
            </a:r>
            <a:endParaRPr lang="es-US" sz="4400" b="1" i="0" strike="noStrike" cap="none" spc="0" baseline="0" dirty="0">
              <a:solidFill>
                <a:srgbClr val="000000"/>
              </a:solidFill>
              <a:effectLst/>
              <a:latin typeface="Calibri"/>
              <a:ea typeface="Calibri"/>
              <a:cs typeface="Calibri"/>
            </a:endParaRPr>
          </a:p>
        </p:txBody>
      </p:sp>
      <p:pic>
        <p:nvPicPr>
          <p:cNvPr id="8" name="Content Placeholder 7">
            <a:hlinkClick r:id="rId5"/>
            <a:extLst>
              <a:ext uri="{FF2B5EF4-FFF2-40B4-BE49-F238E27FC236}">
                <a16:creationId xmlns:a16="http://schemas.microsoft.com/office/drawing/2014/main" id="{3A84AE1B-3283-F540-9110-7DFE679D4033}"/>
              </a:ext>
            </a:extLst>
          </p:cNvPr>
          <p:cNvPicPr>
            <a:picLocks noGrp="1" noChangeAspect="1"/>
          </p:cNvPicPr>
          <p:nvPr>
            <p:ph idx="1"/>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2558252" y="1825625"/>
            <a:ext cx="7075495" cy="4351338"/>
          </a:xfrm>
          <a:prstGeom prst="rect">
            <a:avLst/>
          </a:prstGeom>
          <a:ln>
            <a:solidFill>
              <a:schemeClr val="tx1"/>
            </a:solidFill>
          </a:ln>
          <a:effectLst>
            <a:outerShdw blurRad="50800" dist="38100" dir="2700000" algn="tl" rotWithShape="0">
              <a:prstClr val="black">
                <a:alpha val="40000"/>
              </a:prstClr>
            </a:outerShdw>
          </a:effectLst>
        </p:spPr>
      </p:pic>
      <p:sp>
        <p:nvSpPr>
          <p:cNvPr id="5" name="Content Placeholder 7">
            <a:extLst>
              <a:ext uri="{FF2B5EF4-FFF2-40B4-BE49-F238E27FC236}">
                <a16:creationId xmlns:a16="http://schemas.microsoft.com/office/drawing/2014/main" id="{5D159563-F64E-430F-A61E-03B880F4C9F1}"/>
              </a:ext>
            </a:extLst>
          </p:cNvPr>
          <p:cNvSpPr txBox="1"/>
          <p:nvPr/>
        </p:nvSpPr>
        <p:spPr>
          <a:xfrm>
            <a:off x="838200" y="1690692"/>
            <a:ext cx="9951720" cy="4874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atin typeface="+mj-lt"/>
            </a:endParaRPr>
          </a:p>
          <a:p>
            <a:pPr marL="457200" lvl="1" indent="0">
              <a:buNone/>
            </a:pPr>
            <a:endParaRPr lang="en-US">
              <a:latin typeface="+mj-lt"/>
            </a:endParaRPr>
          </a:p>
        </p:txBody>
      </p:sp>
      <p:pic>
        <p:nvPicPr>
          <p:cNvPr id="3" name="what_teachers_are_saying_about_lena_grow_spanish_HD">
            <a:hlinkClick r:id="" action="ppaction://media"/>
            <a:extLst>
              <a:ext uri="{FF2B5EF4-FFF2-40B4-BE49-F238E27FC236}">
                <a16:creationId xmlns:a16="http://schemas.microsoft.com/office/drawing/2014/main" id="{1A72D6C0-F4DB-42D7-6EAC-8C0A19C214A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038624" y="1633254"/>
            <a:ext cx="8376511" cy="4711787"/>
          </a:xfrm>
          <a:prstGeom prst="rect">
            <a:avLst/>
          </a:prstGeom>
        </p:spPr>
      </p:pic>
      <p:pic>
        <p:nvPicPr>
          <p:cNvPr id="6" name="Picture 5">
            <a:extLst>
              <a:ext uri="{FF2B5EF4-FFF2-40B4-BE49-F238E27FC236}">
                <a16:creationId xmlns:a16="http://schemas.microsoft.com/office/drawing/2014/main" id="{C92365E7-D2BF-CF50-224C-40A315049757}"/>
              </a:ext>
            </a:extLst>
          </p:cNvPr>
          <p:cNvPicPr>
            <a:picLocks noChangeAspect="1"/>
          </p:cNvPicPr>
          <p:nvPr/>
        </p:nvPicPr>
        <p:blipFill>
          <a:blip r:embed="rId9"/>
          <a:stretch>
            <a:fillRect/>
          </a:stretch>
        </p:blipFill>
        <p:spPr>
          <a:xfrm>
            <a:off x="1863986" y="1643063"/>
            <a:ext cx="8725786" cy="4692168"/>
          </a:xfrm>
          <a:prstGeom prst="rect">
            <a:avLst/>
          </a:prstGeom>
        </p:spPr>
      </p:pic>
      <p:pic>
        <p:nvPicPr>
          <p:cNvPr id="10" name="Picture 9">
            <a:extLst>
              <a:ext uri="{FF2B5EF4-FFF2-40B4-BE49-F238E27FC236}">
                <a16:creationId xmlns:a16="http://schemas.microsoft.com/office/drawing/2014/main" id="{98ED9C64-D6E0-F548-9F3D-F7BAA44B9B7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512525" y="3417820"/>
            <a:ext cx="1143000" cy="1143000"/>
          </a:xfrm>
          <a:prstGeom prst="rect">
            <a:avLst/>
          </a:prstGeom>
        </p:spPr>
      </p:pic>
    </p:spTree>
    <p:extLst>
      <p:ext uri="{BB962C8B-B14F-4D97-AF65-F5344CB8AC3E}">
        <p14:creationId xmlns:p14="http://schemas.microsoft.com/office/powerpoint/2010/main" val="1716277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294" fill="hold"/>
                                        <p:tgtEl>
                                          <p:spTgt spid="3"/>
                                        </p:tgtEl>
                                      </p:cBhvr>
                                    </p:cmd>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6F607-3C17-46CE-B726-5B8B2DF1BEC9}"/>
              </a:ext>
            </a:extLst>
          </p:cNvPr>
          <p:cNvSpPr>
            <a:spLocks noGrp="1"/>
          </p:cNvSpPr>
          <p:nvPr>
            <p:ph type="title"/>
            <p:custDataLst>
              <p:tags r:id="rId1"/>
            </p:custDataLst>
          </p:nvPr>
        </p:nvSpPr>
        <p:spPr/>
        <p:txBody>
          <a:bodyPr/>
          <a:lstStyle/>
          <a:p>
            <a:r>
              <a:rPr lang="es-US" sz="4400" b="1" i="0" strike="noStrike" cap="none" spc="0" baseline="0">
                <a:solidFill>
                  <a:srgbClr val="000000"/>
                </a:solidFill>
                <a:effectLst/>
                <a:latin typeface="Calibri"/>
                <a:ea typeface="Calibri"/>
                <a:cs typeface="Calibri"/>
              </a:rPr>
              <a:t>¿Qué debe proporcionar?</a:t>
            </a:r>
          </a:p>
        </p:txBody>
      </p:sp>
      <p:sp>
        <p:nvSpPr>
          <p:cNvPr id="5" name="Rectangle 4">
            <a:extLst>
              <a:ext uri="{FF2B5EF4-FFF2-40B4-BE49-F238E27FC236}">
                <a16:creationId xmlns:a16="http://schemas.microsoft.com/office/drawing/2014/main" id="{5C737DCD-63CB-2D4B-B4D5-3C808D075459}"/>
              </a:ext>
            </a:extLst>
          </p:cNvPr>
          <p:cNvSpPr/>
          <p:nvPr>
            <p:custDataLst>
              <p:tags r:id="rId2"/>
            </p:custDataLst>
          </p:nvPr>
        </p:nvSpPr>
        <p:spPr>
          <a:xfrm>
            <a:off x="8569234" y="4049486"/>
            <a:ext cx="940526" cy="3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8ADC666A-FC5A-4C4C-87A8-C99E7906AB5D}"/>
              </a:ext>
            </a:extLst>
          </p:cNvPr>
          <p:cNvSpPr txBox="1"/>
          <p:nvPr>
            <p:custDataLst>
              <p:tags r:id="rId3"/>
            </p:custDataLst>
          </p:nvPr>
        </p:nvSpPr>
        <p:spPr>
          <a:xfrm>
            <a:off x="899762" y="1825625"/>
            <a:ext cx="519623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schemeClr>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p:txBody>
      </p:sp>
      <p:graphicFrame>
        <p:nvGraphicFramePr>
          <p:cNvPr id="3" name="Table 3">
            <a:extLst>
              <a:ext uri="{FF2B5EF4-FFF2-40B4-BE49-F238E27FC236}">
                <a16:creationId xmlns:a16="http://schemas.microsoft.com/office/drawing/2014/main" id="{2535F462-2B2D-4D24-97BA-35243D1177AB}"/>
              </a:ext>
            </a:extLst>
          </p:cNvPr>
          <p:cNvGraphicFramePr>
            <a:graphicFrameLocks noGrp="1"/>
          </p:cNvGraphicFramePr>
          <p:nvPr>
            <p:custDataLst>
              <p:tags r:id="rId4"/>
            </p:custDataLst>
            <p:extLst>
              <p:ext uri="{D42A27DB-BD31-4B8C-83A1-F6EECF244321}">
                <p14:modId xmlns:p14="http://schemas.microsoft.com/office/powerpoint/2010/main" val="2579298328"/>
              </p:ext>
            </p:extLst>
          </p:nvPr>
        </p:nvGraphicFramePr>
        <p:xfrm>
          <a:off x="845656" y="1825625"/>
          <a:ext cx="10508144" cy="4438732"/>
        </p:xfrm>
        <a:graphic>
          <a:graphicData uri="http://schemas.openxmlformats.org/drawingml/2006/table">
            <a:tbl>
              <a:tblPr firstRow="1" bandRow="1">
                <a:tableStyleId>{5C22544A-7EE6-4342-B048-85BDC9FD1C3A}</a:tableStyleId>
              </a:tblPr>
              <a:tblGrid>
                <a:gridCol w="5254072">
                  <a:extLst>
                    <a:ext uri="{9D8B030D-6E8A-4147-A177-3AD203B41FA5}">
                      <a16:colId xmlns:a16="http://schemas.microsoft.com/office/drawing/2014/main" val="2746379448"/>
                    </a:ext>
                  </a:extLst>
                </a:gridCol>
                <a:gridCol w="5254072">
                  <a:extLst>
                    <a:ext uri="{9D8B030D-6E8A-4147-A177-3AD203B41FA5}">
                      <a16:colId xmlns:a16="http://schemas.microsoft.com/office/drawing/2014/main" val="908430793"/>
                    </a:ext>
                  </a:extLst>
                </a:gridCol>
              </a:tblGrid>
              <a:tr h="729656">
                <a:tc>
                  <a:txBody>
                    <a:bodyPr/>
                    <a:lstStyle/>
                    <a:p>
                      <a:pPr algn="ctr"/>
                      <a:r>
                        <a:rPr lang="es-US" sz="3200" b="1" i="0" strike="noStrike" cap="none" spc="0" baseline="0" dirty="0">
                          <a:solidFill>
                            <a:srgbClr val="FFFFFF"/>
                          </a:solidFill>
                          <a:effectLst/>
                          <a:latin typeface="Calibri Light"/>
                          <a:ea typeface="Calibri Light"/>
                          <a:cs typeface="Calibri Light"/>
                        </a:rPr>
                        <a:t>Proporcionamos: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s-US" sz="3200" b="1" i="0" strike="noStrike" cap="none" spc="0" baseline="0">
                          <a:solidFill>
                            <a:srgbClr val="FFFFFF"/>
                          </a:solidFill>
                          <a:effectLst/>
                          <a:latin typeface="Calibri Light"/>
                          <a:ea typeface="Calibri Light"/>
                          <a:cs typeface="Calibri Light"/>
                        </a:rPr>
                        <a:t>Usted proporciona: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593992436"/>
                  </a:ext>
                </a:extLst>
              </a:tr>
              <a:tr h="729656">
                <a:tc>
                  <a:txBody>
                    <a:bodyPr/>
                    <a:lstStyle/>
                    <a:p>
                      <a:pPr lvl="0">
                        <a:buNone/>
                      </a:pPr>
                      <a:r>
                        <a:rPr lang="es-US" sz="2000" b="0" i="0" strike="noStrike" cap="none" spc="0" baseline="0" dirty="0">
                          <a:solidFill>
                            <a:srgbClr val="000000"/>
                          </a:solidFill>
                          <a:effectLst/>
                          <a:latin typeface="Calibri Light"/>
                          <a:ea typeface="Calibri Light"/>
                          <a:cs typeface="Calibri Light"/>
                        </a:rPr>
                        <a:t>Sesión de orientación grupal para maestros</a:t>
                      </a:r>
                      <a:endParaRPr lang="en-US"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US" sz="2000" b="1" i="0" strike="noStrike" cap="none" spc="0" baseline="0">
                          <a:solidFill>
                            <a:srgbClr val="000000"/>
                          </a:solidFill>
                          <a:effectLst/>
                          <a:latin typeface="Calibri Light"/>
                          <a:ea typeface="Calibri Light"/>
                          <a:cs typeface="Calibri Light"/>
                        </a:rPr>
                        <a:t>Una hora </a:t>
                      </a:r>
                      <a:r>
                        <a:rPr lang="es-US" sz="2000" b="0" i="0" strike="noStrike" cap="none" spc="0" baseline="0">
                          <a:solidFill>
                            <a:srgbClr val="000000"/>
                          </a:solidFill>
                          <a:effectLst/>
                          <a:latin typeface="Calibri Light"/>
                          <a:ea typeface="Calibri Light"/>
                          <a:cs typeface="Calibri Light"/>
                        </a:rPr>
                        <a:t>para que los maestros participen en la orientación grupal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324488"/>
                  </a:ext>
                </a:extLst>
              </a:tr>
              <a:tr h="601577">
                <a:tc>
                  <a:txBody>
                    <a:bodyPr/>
                    <a:lstStyle/>
                    <a:p>
                      <a:pPr lvl="0">
                        <a:buNone/>
                      </a:pPr>
                      <a:r>
                        <a:rPr lang="es-US" sz="2000" b="0" i="0" strike="noStrike" cap="none" spc="0" baseline="0" dirty="0">
                          <a:solidFill>
                            <a:srgbClr val="000000"/>
                          </a:solidFill>
                          <a:effectLst/>
                          <a:latin typeface="Calibri Light"/>
                          <a:ea typeface="Calibri Light"/>
                          <a:cs typeface="Calibri Light"/>
                        </a:rPr>
                        <a:t>Entrenamiento para maestros y consulta con directores de centros</a:t>
                      </a:r>
                      <a:endParaRPr lang="en-US"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s-US" sz="2000" b="1" i="0" strike="noStrike" cap="none" spc="0" baseline="0" dirty="0">
                          <a:solidFill>
                            <a:srgbClr val="000000"/>
                          </a:solidFill>
                          <a:effectLst/>
                          <a:latin typeface="Calibri Light"/>
                          <a:ea typeface="Calibri Light"/>
                          <a:cs typeface="Calibri Light"/>
                        </a:rPr>
                        <a:t>30-60 minutos por semana durante 5 semanas </a:t>
                      </a:r>
                      <a:r>
                        <a:rPr lang="es-US" sz="2000" b="0" i="0" strike="noStrike" cap="none" spc="0" baseline="0" dirty="0">
                          <a:solidFill>
                            <a:srgbClr val="000000"/>
                          </a:solidFill>
                          <a:effectLst/>
                          <a:latin typeface="Calibri Light"/>
                          <a:ea typeface="Calibri Light"/>
                          <a:cs typeface="Calibri Light"/>
                        </a:rPr>
                        <a:t>para que los maestros participen en sesiones de entrenamiento</a:t>
                      </a:r>
                      <a:endParaRPr lang="en-US" sz="20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3937368"/>
                  </a:ext>
                </a:extLst>
              </a:tr>
              <a:tr h="601578">
                <a:tc>
                  <a:txBody>
                    <a:bodyPr/>
                    <a:lstStyle/>
                    <a:p>
                      <a:pPr lvl="0">
                        <a:buNone/>
                      </a:pPr>
                      <a:r>
                        <a:rPr lang="es-US" sz="2000" b="0" i="0" strike="noStrike" cap="none" spc="0" baseline="0">
                          <a:solidFill>
                            <a:srgbClr val="000000"/>
                          </a:solidFill>
                          <a:effectLst/>
                          <a:latin typeface="Calibri Light"/>
                          <a:ea typeface="Calibri Light"/>
                          <a:cs typeface="Calibri Light"/>
                        </a:rPr>
                        <a:t>Materiales para apoyar la participación del maestro y de la familia</a:t>
                      </a:r>
                      <a:endParaRPr lang="en-US"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buNone/>
                      </a:pPr>
                      <a:r>
                        <a:rPr lang="es-US" sz="2000" b="0" i="0" strike="noStrike" cap="none" spc="0" baseline="0" dirty="0">
                          <a:solidFill>
                            <a:srgbClr val="000000"/>
                          </a:solidFill>
                          <a:effectLst/>
                          <a:latin typeface="Calibri Light"/>
                          <a:ea typeface="Calibri Light"/>
                          <a:cs typeface="Calibri Light"/>
                        </a:rPr>
                        <a:t>Apoyo para la participación familiar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5710427"/>
                  </a:ext>
                </a:extLst>
              </a:tr>
              <a:tr h="651195">
                <a:tc>
                  <a:txBody>
                    <a:bodyPr/>
                    <a:lstStyle/>
                    <a:p>
                      <a:pPr lvl="0">
                        <a:buNone/>
                      </a:pPr>
                      <a:r>
                        <a:rPr lang="es-US" sz="2000" b="0" i="0" strike="noStrike" cap="none" spc="0" baseline="0">
                          <a:solidFill>
                            <a:srgbClr val="000000"/>
                          </a:solidFill>
                          <a:effectLst/>
                          <a:latin typeface="Calibri Light"/>
                          <a:ea typeface="Calibri Light"/>
                          <a:cs typeface="Calibri Light"/>
                        </a:rPr>
                        <a:t>Tecnología del “podómetro del habla” de LENA</a:t>
                      </a:r>
                      <a:endParaRPr lang="en-US" sz="200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2000" b="0" i="0" strike="noStrike" cap="none" spc="0" baseline="0" dirty="0">
                          <a:solidFill>
                            <a:srgbClr val="000000"/>
                          </a:solidFill>
                          <a:effectLst/>
                          <a:latin typeface="Calibri Light"/>
                          <a:ea typeface="Calibri Light"/>
                          <a:cs typeface="Calibri Light"/>
                        </a:rPr>
                        <a:t>Procesamiento de dispositivos LENA en una computadora con Windows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8641799"/>
                  </a:ext>
                </a:extLst>
              </a:tr>
              <a:tr h="571500">
                <a:tc>
                  <a:txBody>
                    <a:bodyPr/>
                    <a:lstStyle/>
                    <a:p>
                      <a:pPr lvl="0">
                        <a:buNone/>
                      </a:pPr>
                      <a:r>
                        <a:rPr lang="es-US" sz="2000" b="0" i="0" strike="noStrike" cap="none" spc="0" baseline="0">
                          <a:solidFill>
                            <a:srgbClr val="000000"/>
                          </a:solidFill>
                          <a:effectLst/>
                          <a:latin typeface="Calibri Light"/>
                          <a:ea typeface="Calibri Light"/>
                          <a:cs typeface="Calibri Light"/>
                        </a:rPr>
                        <a:t>Informes para maestros, familias y directores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2000" b="0" i="0" strike="noStrike" cap="none" spc="0" baseline="0" dirty="0">
                          <a:solidFill>
                            <a:srgbClr val="000000"/>
                          </a:solidFill>
                          <a:effectLst/>
                          <a:latin typeface="Calibri Light"/>
                          <a:ea typeface="Calibri Light"/>
                          <a:cs typeface="Calibri Light"/>
                        </a:rPr>
                        <a:t>Apoyo para maestros en los “Días LENA”</a:t>
                      </a:r>
                      <a:endParaRPr lang="en-US" sz="2000" b="0" i="0" u="none" strike="noStrike" noProof="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1073619"/>
                  </a:ext>
                </a:extLst>
              </a:tr>
            </a:tbl>
          </a:graphicData>
        </a:graphic>
      </p:graphicFrame>
    </p:spTree>
    <p:extLst>
      <p:ext uri="{BB962C8B-B14F-4D97-AF65-F5344CB8AC3E}">
        <p14:creationId xmlns:p14="http://schemas.microsoft.com/office/powerpoint/2010/main" val="42460795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F597-B3B7-40E8-8CD6-7DC3C71FBB89}"/>
              </a:ext>
            </a:extLst>
          </p:cNvPr>
          <p:cNvSpPr>
            <a:spLocks noGrp="1"/>
          </p:cNvSpPr>
          <p:nvPr>
            <p:ph type="title"/>
            <p:custDataLst>
              <p:tags r:id="rId1"/>
            </p:custDataLst>
          </p:nvPr>
        </p:nvSpPr>
        <p:spPr/>
        <p:txBody>
          <a:bodyPr/>
          <a:lstStyle/>
          <a:p>
            <a:r>
              <a:rPr lang="es-US" sz="4400" b="1" i="0" strike="noStrike" cap="none" spc="0" baseline="0">
                <a:solidFill>
                  <a:srgbClr val="000000"/>
                </a:solidFill>
                <a:effectLst/>
                <a:latin typeface="Calibri"/>
                <a:ea typeface="Calibri"/>
                <a:cs typeface="Calibri"/>
              </a:rPr>
              <a:t>Características de privacidad</a:t>
            </a:r>
          </a:p>
        </p:txBody>
      </p:sp>
      <p:sp>
        <p:nvSpPr>
          <p:cNvPr id="3" name="Content Placeholder 2">
            <a:extLst>
              <a:ext uri="{FF2B5EF4-FFF2-40B4-BE49-F238E27FC236}">
                <a16:creationId xmlns:a16="http://schemas.microsoft.com/office/drawing/2014/main" id="{15F1BD22-3C3F-4170-83B5-5134FC11118A}"/>
              </a:ext>
            </a:extLst>
          </p:cNvPr>
          <p:cNvSpPr>
            <a:spLocks noGrp="1"/>
          </p:cNvSpPr>
          <p:nvPr>
            <p:ph idx="1"/>
            <p:custDataLst>
              <p:tags r:id="rId2"/>
            </p:custDataLst>
          </p:nvPr>
        </p:nvSpPr>
        <p:spPr>
          <a:xfrm>
            <a:off x="838199" y="2103605"/>
            <a:ext cx="5339577" cy="4073357"/>
          </a:xfrm>
        </p:spPr>
        <p:txBody>
          <a:bodyPr>
            <a:normAutofit/>
          </a:bodyPr>
          <a:lstStyle/>
          <a:p>
            <a:pPr fontAlgn="base"/>
            <a:r>
              <a:rPr lang="es-US" b="0" i="0" strike="noStrike" cap="none" spc="0" baseline="0" dirty="0">
                <a:solidFill>
                  <a:srgbClr val="000000"/>
                </a:solidFill>
                <a:effectLst/>
                <a:latin typeface="Calibri Light"/>
                <a:ea typeface="Calibri Light"/>
                <a:cs typeface="Calibri Light"/>
              </a:rPr>
              <a:t>El audio se elimina justo después de contar las palabras y los turnos. </a:t>
            </a:r>
          </a:p>
          <a:p>
            <a:pPr fontAlgn="base"/>
            <a:r>
              <a:rPr lang="es-US" b="0" i="0" u="sng" strike="noStrike" cap="none" spc="0" baseline="0" dirty="0">
                <a:solidFill>
                  <a:srgbClr val="000000"/>
                </a:solidFill>
                <a:effectLst/>
                <a:uFill>
                  <a:solidFill>
                    <a:srgbClr val="000000"/>
                  </a:solidFill>
                </a:uFill>
                <a:latin typeface="Calibri Light"/>
                <a:ea typeface="Calibri Light"/>
                <a:cs typeface="Calibri Light"/>
              </a:rPr>
              <a:t>Nadie puede escucharlo en ningún momento</a:t>
            </a:r>
            <a:r>
              <a:rPr lang="es-US" b="0" i="0" strike="noStrike" cap="none" spc="0" baseline="0" dirty="0">
                <a:solidFill>
                  <a:srgbClr val="000000"/>
                </a:solidFill>
                <a:effectLst/>
                <a:latin typeface="Calibri Light"/>
                <a:ea typeface="Calibri Light"/>
                <a:cs typeface="Calibri Light"/>
              </a:rPr>
              <a:t>. </a:t>
            </a:r>
          </a:p>
          <a:p>
            <a:pPr fontAlgn="base"/>
            <a:r>
              <a:rPr lang="es-US" b="0" i="0" strike="noStrike" cap="none" spc="0" baseline="0" dirty="0">
                <a:solidFill>
                  <a:srgbClr val="000000"/>
                </a:solidFill>
                <a:effectLst/>
                <a:latin typeface="Calibri Light"/>
                <a:ea typeface="Calibri Light"/>
                <a:cs typeface="Calibri Light"/>
              </a:rPr>
              <a:t>Nadie sabe qué se dice ni el significado de las palabras.</a:t>
            </a:r>
          </a:p>
          <a:p>
            <a:pPr fontAlgn="base"/>
            <a:r>
              <a:rPr lang="es-US" b="0" i="0" strike="noStrike" cap="none" spc="0" baseline="0" dirty="0">
                <a:solidFill>
                  <a:srgbClr val="000000"/>
                </a:solidFill>
                <a:effectLst/>
                <a:latin typeface="Calibri Light"/>
                <a:ea typeface="Calibri Light"/>
                <a:cs typeface="Calibri Light"/>
              </a:rPr>
              <a:t>Los recuentos se convierten en </a:t>
            </a:r>
            <a:br>
              <a:rPr lang="es-US" b="0" i="0" strike="noStrike" cap="none" spc="0" baseline="0" dirty="0">
                <a:solidFill>
                  <a:srgbClr val="000000"/>
                </a:solidFill>
                <a:effectLst/>
                <a:latin typeface="Calibri Light"/>
                <a:ea typeface="Calibri Light"/>
                <a:cs typeface="Calibri Light"/>
              </a:rPr>
            </a:br>
            <a:r>
              <a:rPr lang="es-US" b="0" i="0" strike="noStrike" cap="none" spc="0" baseline="0" dirty="0">
                <a:solidFill>
                  <a:srgbClr val="000000"/>
                </a:solidFill>
                <a:effectLst/>
                <a:latin typeface="Calibri Light"/>
                <a:ea typeface="Calibri Light"/>
                <a:cs typeface="Calibri Light"/>
              </a:rPr>
              <a:t>un informe.</a:t>
            </a:r>
          </a:p>
        </p:txBody>
      </p:sp>
      <p:pic>
        <p:nvPicPr>
          <p:cNvPr id="5" name="Picture 4">
            <a:extLst>
              <a:ext uri="{FF2B5EF4-FFF2-40B4-BE49-F238E27FC236}">
                <a16:creationId xmlns:a16="http://schemas.microsoft.com/office/drawing/2014/main" id="{C2A57044-4230-8C48-7566-0EDE0E8B5C5F}"/>
              </a:ext>
            </a:extLst>
          </p:cNvPr>
          <p:cNvPicPr>
            <a:picLocks noChangeAspect="1"/>
          </p:cNvPicPr>
          <p:nvPr/>
        </p:nvPicPr>
        <p:blipFill>
          <a:blip r:embed="rId5"/>
          <a:stretch>
            <a:fillRect/>
          </a:stretch>
        </p:blipFill>
        <p:spPr>
          <a:xfrm>
            <a:off x="6442138" y="2103605"/>
            <a:ext cx="4911662" cy="3803074"/>
          </a:xfrm>
          <a:prstGeom prst="rect">
            <a:avLst/>
          </a:prstGeom>
          <a:effectLst>
            <a:outerShdw blurRad="184035" dist="48620" dir="5280000" algn="tl" rotWithShape="0">
              <a:prstClr val="black">
                <a:alpha val="40000"/>
              </a:prstClr>
            </a:outerShdw>
          </a:effectLst>
        </p:spPr>
      </p:pic>
    </p:spTree>
    <p:extLst>
      <p:ext uri="{BB962C8B-B14F-4D97-AF65-F5344CB8AC3E}">
        <p14:creationId xmlns:p14="http://schemas.microsoft.com/office/powerpoint/2010/main" val="102778440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76B6-786E-422A-AA2C-168645D929F8}"/>
              </a:ext>
            </a:extLst>
          </p:cNvPr>
          <p:cNvSpPr>
            <a:spLocks noGrp="1"/>
          </p:cNvSpPr>
          <p:nvPr>
            <p:ph type="title"/>
            <p:custDataLst>
              <p:tags r:id="rId1"/>
            </p:custDataLst>
          </p:nvPr>
        </p:nvSpPr>
        <p:spPr/>
        <p:txBody>
          <a:bodyPr/>
          <a:lstStyle/>
          <a:p>
            <a:r>
              <a:rPr lang="es-US" sz="4400" b="1" i="0" strike="noStrike" cap="none" spc="0" baseline="0">
                <a:solidFill>
                  <a:srgbClr val="000000"/>
                </a:solidFill>
                <a:effectLst/>
                <a:latin typeface="Calibri"/>
                <a:ea typeface="Calibri"/>
                <a:cs typeface="Calibri"/>
              </a:rPr>
              <a:t>¿Preguntas?</a:t>
            </a:r>
          </a:p>
        </p:txBody>
      </p:sp>
      <p:pic>
        <p:nvPicPr>
          <p:cNvPr id="3" name="Content Placeholder 4" descr="A picture containing person, indoor, wall, boy&#10;&#10;Description automatically generated">
            <a:extLst>
              <a:ext uri="{FF2B5EF4-FFF2-40B4-BE49-F238E27FC236}">
                <a16:creationId xmlns:a16="http://schemas.microsoft.com/office/drawing/2014/main" id="{651A9EF4-C874-4F28-BF2D-189842ECC6D2}"/>
              </a:ext>
            </a:extLst>
          </p:cNvPr>
          <p:cNvPicPr>
            <a:picLocks noGrp="1" noChangeAspect="1"/>
          </p:cNvPicPr>
          <p:nvPr>
            <p:ph idx="1"/>
            <p:custDataLst>
              <p:tags r:id="rId2"/>
            </p:custDataLst>
          </p:nvPr>
        </p:nvPicPr>
        <p:blipFill>
          <a:blip r:embed="rId8">
            <a:extLst>
              <a:ext uri="{28A0092B-C50C-407E-A947-70E740481C1C}">
                <a14:useLocalDpi xmlns:a14="http://schemas.microsoft.com/office/drawing/2010/main"/>
              </a:ext>
            </a:extLst>
          </a:blip>
          <a:stretch>
            <a:fillRect/>
          </a:stretch>
        </p:blipFill>
        <p:spPr>
          <a:xfrm>
            <a:off x="3171779" y="1825625"/>
            <a:ext cx="5848441" cy="435133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149C09BF-971A-4667-8FC9-C8F5B8BF301D}"/>
              </a:ext>
            </a:extLst>
          </p:cNvPr>
          <p:cNvSpPr/>
          <p:nvPr>
            <p:custDataLst>
              <p:tags r:id="rId3"/>
            </p:custDataLst>
          </p:nvPr>
        </p:nvSpPr>
        <p:spPr>
          <a:xfrm>
            <a:off x="8380905" y="1532088"/>
            <a:ext cx="2455141" cy="1474001"/>
          </a:xfrm>
          <a:prstGeom prst="wedgeRoundRectCallout">
            <a:avLst>
              <a:gd name="adj1" fmla="val -33154"/>
              <a:gd name="adj2" fmla="val 74508"/>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s-US" sz="2200" b="0" i="0" strike="noStrike" cap="none" spc="0" baseline="0" dirty="0">
                <a:solidFill>
                  <a:srgbClr val="FFFFFF"/>
                </a:solidFill>
                <a:effectLst/>
                <a:latin typeface="Calibri"/>
                <a:ea typeface="Calibri"/>
                <a:cs typeface="Calibri"/>
              </a:rPr>
              <a:t>¿Cómo aprenderán los padres sobre el programa?</a:t>
            </a:r>
          </a:p>
        </p:txBody>
      </p:sp>
      <p:sp>
        <p:nvSpPr>
          <p:cNvPr id="6" name="Speech Bubble: Rectangle with Corners Rounded 5">
            <a:extLst>
              <a:ext uri="{FF2B5EF4-FFF2-40B4-BE49-F238E27FC236}">
                <a16:creationId xmlns:a16="http://schemas.microsoft.com/office/drawing/2014/main" id="{08FC1782-9EFB-44E2-B374-6C1509FF62F4}"/>
              </a:ext>
            </a:extLst>
          </p:cNvPr>
          <p:cNvSpPr/>
          <p:nvPr>
            <p:custDataLst>
              <p:tags r:id="rId4"/>
            </p:custDataLst>
          </p:nvPr>
        </p:nvSpPr>
        <p:spPr>
          <a:xfrm>
            <a:off x="1215483" y="1532088"/>
            <a:ext cx="2595611" cy="1474001"/>
          </a:xfrm>
          <a:prstGeom prst="wedgeRoundRectCallout">
            <a:avLst>
              <a:gd name="adj1" fmla="val 33323"/>
              <a:gd name="adj2" fmla="val 72939"/>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s-US" sz="2200" b="0" i="0" strike="noStrike" cap="none" spc="0" baseline="0" dirty="0">
                <a:solidFill>
                  <a:srgbClr val="FFFFFF"/>
                </a:solidFill>
                <a:effectLst/>
                <a:latin typeface="Calibri"/>
                <a:ea typeface="Calibri"/>
                <a:cs typeface="Calibri"/>
              </a:rPr>
              <a:t>¿Cómo presentaré el programa a los maestros?</a:t>
            </a:r>
          </a:p>
        </p:txBody>
      </p:sp>
      <p:sp>
        <p:nvSpPr>
          <p:cNvPr id="7" name="Speech Bubble: Rectangle with Corners Rounded 6">
            <a:extLst>
              <a:ext uri="{FF2B5EF4-FFF2-40B4-BE49-F238E27FC236}">
                <a16:creationId xmlns:a16="http://schemas.microsoft.com/office/drawing/2014/main" id="{6AB68201-73B2-48CC-AF79-A7866034CE50}"/>
              </a:ext>
            </a:extLst>
          </p:cNvPr>
          <p:cNvSpPr/>
          <p:nvPr>
            <p:custDataLst>
              <p:tags r:id="rId5"/>
            </p:custDataLst>
          </p:nvPr>
        </p:nvSpPr>
        <p:spPr>
          <a:xfrm>
            <a:off x="1355953" y="4861119"/>
            <a:ext cx="2455141" cy="1474001"/>
          </a:xfrm>
          <a:prstGeom prst="wedgeRoundRectCallout">
            <a:avLst>
              <a:gd name="adj1" fmla="val 37007"/>
              <a:gd name="adj2" fmla="val -73384"/>
              <a:gd name="adj3" fmla="val 16667"/>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64008" rIns="64008" rtlCol="0" anchor="ctr"/>
          <a:lstStyle/>
          <a:p>
            <a:pPr algn="ctr"/>
            <a:r>
              <a:rPr lang="es-US" sz="2400" b="0" i="0" strike="noStrike" cap="none" spc="0" baseline="0" dirty="0">
                <a:solidFill>
                  <a:srgbClr val="FFFFFF"/>
                </a:solidFill>
                <a:effectLst/>
                <a:latin typeface="Calibri"/>
                <a:ea typeface="Calibri"/>
                <a:cs typeface="Calibri"/>
              </a:rPr>
              <a:t>¿Cuánto dura </a:t>
            </a:r>
            <a:br>
              <a:rPr lang="es-US" sz="2400" b="0" i="0" strike="noStrike" cap="none" spc="0" baseline="0" dirty="0">
                <a:solidFill>
                  <a:srgbClr val="FFFFFF"/>
                </a:solidFill>
                <a:effectLst/>
                <a:latin typeface="Calibri"/>
                <a:ea typeface="Calibri"/>
                <a:cs typeface="Calibri"/>
              </a:rPr>
            </a:br>
            <a:r>
              <a:rPr lang="es-US" sz="2400" b="0" i="0" strike="noStrike" cap="none" spc="0" baseline="0" dirty="0">
                <a:solidFill>
                  <a:srgbClr val="FFFFFF"/>
                </a:solidFill>
                <a:effectLst/>
                <a:latin typeface="Calibri"/>
                <a:ea typeface="Calibri"/>
                <a:cs typeface="Calibri"/>
              </a:rPr>
              <a:t>el programa?</a:t>
            </a:r>
          </a:p>
        </p:txBody>
      </p:sp>
    </p:spTree>
    <p:extLst>
      <p:ext uri="{BB962C8B-B14F-4D97-AF65-F5344CB8AC3E}">
        <p14:creationId xmlns:p14="http://schemas.microsoft.com/office/powerpoint/2010/main" val="6219893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1.10.31"/>
  <p:tag name="AS_TITLE" val="Aspose.Slides for Java"/>
  <p:tag name="AS_VERSION" val="21.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1"/>
</p:tagLst>
</file>

<file path=ppt/tags/tag12.xml><?xml version="1.0" encoding="utf-8"?>
<p:tagLst xmlns:a="http://schemas.openxmlformats.org/drawingml/2006/main" xmlns:r="http://schemas.openxmlformats.org/officeDocument/2006/relationships" xmlns:p="http://schemas.openxmlformats.org/presentationml/2006/main">
  <p:tag name="AS_UNIQUEID" val="12"/>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23"/>
</p:tagLst>
</file>

<file path=ppt/tags/tag15.xml><?xml version="1.0" encoding="utf-8"?>
<p:tagLst xmlns:a="http://schemas.openxmlformats.org/drawingml/2006/main" xmlns:r="http://schemas.openxmlformats.org/officeDocument/2006/relationships" xmlns:p="http://schemas.openxmlformats.org/presentationml/2006/main">
  <p:tag name="AS_UNIQUEID" val="24"/>
</p:tagLst>
</file>

<file path=ppt/tags/tag16.xml><?xml version="1.0" encoding="utf-8"?>
<p:tagLst xmlns:a="http://schemas.openxmlformats.org/drawingml/2006/main" xmlns:r="http://schemas.openxmlformats.org/officeDocument/2006/relationships" xmlns:p="http://schemas.openxmlformats.org/presentationml/2006/main">
  <p:tag name="AS_UNIQUEID" val="25"/>
</p:tagLst>
</file>

<file path=ppt/tags/tag17.xml><?xml version="1.0" encoding="utf-8"?>
<p:tagLst xmlns:a="http://schemas.openxmlformats.org/drawingml/2006/main" xmlns:r="http://schemas.openxmlformats.org/officeDocument/2006/relationships" xmlns:p="http://schemas.openxmlformats.org/presentationml/2006/main">
  <p:tag name="AS_UNIQUEID" val="26"/>
</p:tagLst>
</file>

<file path=ppt/tags/tag18.xml><?xml version="1.0" encoding="utf-8"?>
<p:tagLst xmlns:a="http://schemas.openxmlformats.org/drawingml/2006/main" xmlns:r="http://schemas.openxmlformats.org/officeDocument/2006/relationships" xmlns:p="http://schemas.openxmlformats.org/presentationml/2006/main">
  <p:tag name="AS_UNIQUEID" val="27"/>
</p:tagLst>
</file>

<file path=ppt/tags/tag19.xml><?xml version="1.0" encoding="utf-8"?>
<p:tagLst xmlns:a="http://schemas.openxmlformats.org/drawingml/2006/main" xmlns:r="http://schemas.openxmlformats.org/officeDocument/2006/relationships" xmlns:p="http://schemas.openxmlformats.org/presentationml/2006/main">
  <p:tag name="AS_UNIQUEID" val="19"/>
</p:tagLst>
</file>

<file path=ppt/tags/tag2.xml><?xml version="1.0" encoding="utf-8"?>
<p:tagLst xmlns:a="http://schemas.openxmlformats.org/drawingml/2006/main" xmlns:r="http://schemas.openxmlformats.org/officeDocument/2006/relationships" xmlns:p="http://schemas.openxmlformats.org/presentationml/2006/main">
  <p:tag name="AS_UNIQUEID" val="6"/>
</p:tagLst>
</file>

<file path=ppt/tags/tag20.xml><?xml version="1.0" encoding="utf-8"?>
<p:tagLst xmlns:a="http://schemas.openxmlformats.org/drawingml/2006/main" xmlns:r="http://schemas.openxmlformats.org/officeDocument/2006/relationships" xmlns:p="http://schemas.openxmlformats.org/presentationml/2006/main">
  <p:tag name="AS_UNIQUEID" val="20"/>
</p:tagLst>
</file>

<file path=ppt/tags/tag21.xml><?xml version="1.0" encoding="utf-8"?>
<p:tagLst xmlns:a="http://schemas.openxmlformats.org/drawingml/2006/main" xmlns:r="http://schemas.openxmlformats.org/officeDocument/2006/relationships" xmlns:p="http://schemas.openxmlformats.org/presentationml/2006/main">
  <p:tag name="AS_UNIQUEID" val="21"/>
</p:tagLst>
</file>

<file path=ppt/tags/tag22.xml><?xml version="1.0" encoding="utf-8"?>
<p:tagLst xmlns:a="http://schemas.openxmlformats.org/drawingml/2006/main" xmlns:r="http://schemas.openxmlformats.org/officeDocument/2006/relationships" xmlns:p="http://schemas.openxmlformats.org/presentationml/2006/main">
  <p:tag name="AS_UNIQUEID" val="33"/>
</p:tagLst>
</file>

<file path=ppt/tags/tag23.xml><?xml version="1.0" encoding="utf-8"?>
<p:tagLst xmlns:a="http://schemas.openxmlformats.org/drawingml/2006/main" xmlns:r="http://schemas.openxmlformats.org/officeDocument/2006/relationships" xmlns:p="http://schemas.openxmlformats.org/presentationml/2006/main">
  <p:tag name="AS_UNIQUEID" val="34"/>
</p:tagLst>
</file>

<file path=ppt/tags/tag24.xml><?xml version="1.0" encoding="utf-8"?>
<p:tagLst xmlns:a="http://schemas.openxmlformats.org/drawingml/2006/main" xmlns:r="http://schemas.openxmlformats.org/officeDocument/2006/relationships" xmlns:p="http://schemas.openxmlformats.org/presentationml/2006/main">
  <p:tag name="AS_UNIQUEID" val="35"/>
</p:tagLst>
</file>

<file path=ppt/tags/tag25.xml><?xml version="1.0" encoding="utf-8"?>
<p:tagLst xmlns:a="http://schemas.openxmlformats.org/drawingml/2006/main" xmlns:r="http://schemas.openxmlformats.org/officeDocument/2006/relationships" xmlns:p="http://schemas.openxmlformats.org/presentationml/2006/main">
  <p:tag name="AS_UNIQUEID" val="29"/>
</p:tagLst>
</file>

<file path=ppt/tags/tag26.xml><?xml version="1.0" encoding="utf-8"?>
<p:tagLst xmlns:a="http://schemas.openxmlformats.org/drawingml/2006/main" xmlns:r="http://schemas.openxmlformats.org/officeDocument/2006/relationships" xmlns:p="http://schemas.openxmlformats.org/presentationml/2006/main">
  <p:tag name="AS_UNIQUEID" val="30"/>
</p:tagLst>
</file>

<file path=ppt/tags/tag27.xml><?xml version="1.0" encoding="utf-8"?>
<p:tagLst xmlns:a="http://schemas.openxmlformats.org/drawingml/2006/main" xmlns:r="http://schemas.openxmlformats.org/officeDocument/2006/relationships" xmlns:p="http://schemas.openxmlformats.org/presentationml/2006/main">
  <p:tag name="AS_UNIQUEID" val="31"/>
</p:tagLst>
</file>

<file path=ppt/tags/tag28.xml><?xml version="1.0" encoding="utf-8"?>
<p:tagLst xmlns:a="http://schemas.openxmlformats.org/drawingml/2006/main" xmlns:r="http://schemas.openxmlformats.org/officeDocument/2006/relationships" xmlns:p="http://schemas.openxmlformats.org/presentationml/2006/main">
  <p:tag name="AS_UNIQUEID" val="37"/>
</p:tagLst>
</file>

<file path=ppt/tags/tag29.xml><?xml version="1.0" encoding="utf-8"?>
<p:tagLst xmlns:a="http://schemas.openxmlformats.org/drawingml/2006/main" xmlns:r="http://schemas.openxmlformats.org/officeDocument/2006/relationships" xmlns:p="http://schemas.openxmlformats.org/presentationml/2006/main">
  <p:tag name="AS_UNIQUEID" val="38"/>
</p:tagLst>
</file>

<file path=ppt/tags/tag3.xml><?xml version="1.0" encoding="utf-8"?>
<p:tagLst xmlns:a="http://schemas.openxmlformats.org/drawingml/2006/main" xmlns:r="http://schemas.openxmlformats.org/officeDocument/2006/relationships" xmlns:p="http://schemas.openxmlformats.org/presentationml/2006/main">
  <p:tag name="AS_UNIQUEID" val="7"/>
</p:tagLst>
</file>

<file path=ppt/tags/tag4.xml><?xml version="1.0" encoding="utf-8"?>
<p:tagLst xmlns:a="http://schemas.openxmlformats.org/drawingml/2006/main" xmlns:r="http://schemas.openxmlformats.org/officeDocument/2006/relationships" xmlns:p="http://schemas.openxmlformats.org/presentationml/2006/main">
  <p:tag name="AS_UNIQUEID" val="8"/>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2"/>
</p:tagLst>
</file>

<file path=ppt/tags/tag7.xml><?xml version="1.0" encoding="utf-8"?>
<p:tagLst xmlns:a="http://schemas.openxmlformats.org/drawingml/2006/main" xmlns:r="http://schemas.openxmlformats.org/officeDocument/2006/relationships" xmlns:p="http://schemas.openxmlformats.org/presentationml/2006/main">
  <p:tag name="AS_UNIQUEID" val="3"/>
</p:tagLst>
</file>

<file path=ppt/tags/tag8.xml><?xml version="1.0" encoding="utf-8"?>
<p:tagLst xmlns:a="http://schemas.openxmlformats.org/drawingml/2006/main" xmlns:r="http://schemas.openxmlformats.org/officeDocument/2006/relationships" xmlns:p="http://schemas.openxmlformats.org/presentationml/2006/main">
  <p:tag name="AS_UNIQUEID" val="4"/>
</p:tagLst>
</file>

<file path=ppt/tags/tag9.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3_Office Theme">
  <a:themeElements>
    <a:clrScheme name="Custom 1">
      <a:dk1>
        <a:srgbClr val="000000"/>
      </a:dk1>
      <a:lt1>
        <a:sysClr val="window" lastClr="FFFFFF"/>
      </a:lt1>
      <a:dk2>
        <a:srgbClr val="7F3F98"/>
      </a:dk2>
      <a:lt2>
        <a:srgbClr val="E7E6E6"/>
      </a:lt2>
      <a:accent1>
        <a:srgbClr val="28A9E1"/>
      </a:accent1>
      <a:accent2>
        <a:srgbClr val="F15A29"/>
      </a:accent2>
      <a:accent3>
        <a:srgbClr val="D34B9B"/>
      </a:accent3>
      <a:accent4>
        <a:srgbClr val="FBB040"/>
      </a:accent4>
      <a:accent5>
        <a:srgbClr val="565E9E"/>
      </a:accent5>
      <a:accent6>
        <a:srgbClr val="8DC63F"/>
      </a:accent6>
      <a:hlink>
        <a:srgbClr val="0563C1"/>
      </a:hlink>
      <a:folHlink>
        <a:srgbClr val="7F3F98"/>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NA_PowerPoint template_2018" id="{099565A1-47BB-E346-82FF-B911AD3D0525}" vid="{18099DB2-7A1E-7A41-89E5-23A14CC929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4157EDB61E546B672CE6D50A65691" ma:contentTypeVersion="18" ma:contentTypeDescription="Create a new document." ma:contentTypeScope="" ma:versionID="e404eb6f9ca2fb329830058f466dd682">
  <xsd:schema xmlns:xsd="http://www.w3.org/2001/XMLSchema" xmlns:xs="http://www.w3.org/2001/XMLSchema" xmlns:p="http://schemas.microsoft.com/office/2006/metadata/properties" xmlns:ns2="778b0eec-94ad-425a-b340-ef049779df02" xmlns:ns3="ce5d865e-659c-4827-ad51-9aaaf0a99187" targetNamespace="http://schemas.microsoft.com/office/2006/metadata/properties" ma:root="true" ma:fieldsID="2f8cf480239b4be59527d473f9672982" ns2:_="" ns3:_="">
    <xsd:import namespace="778b0eec-94ad-425a-b340-ef049779df02"/>
    <xsd:import namespace="ce5d865e-659c-4827-ad51-9aaaf0a9918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SearchProperties"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8b0eec-94ad-425a-b340-ef049779df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64c68f6-6a6e-4cf7-bded-cff2250b1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e5d865e-659c-4827-ad51-9aaaf0a991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323ad3-c4f0-4742-8ff1-f1a516a6aa89}" ma:internalName="TaxCatchAll" ma:showField="CatchAllData" ma:web="ce5d865e-659c-4827-ad51-9aaaf0a991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e5d865e-659c-4827-ad51-9aaaf0a99187">
      <UserInfo>
        <DisplayName>Laura Camp</DisplayName>
        <AccountId>60</AccountId>
        <AccountType/>
      </UserInfo>
      <UserInfo>
        <DisplayName>Mindy Ricketts</DisplayName>
        <AccountId>36</AccountId>
        <AccountType/>
      </UserInfo>
    </SharedWithUsers>
    <TaxCatchAll xmlns="ce5d865e-659c-4827-ad51-9aaaf0a99187" xsi:nil="true"/>
    <lcf76f155ced4ddcb4097134ff3c332f xmlns="778b0eec-94ad-425a-b340-ef049779df0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078024-1D9F-44C3-804C-81EC7262F6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8b0eec-94ad-425a-b340-ef049779df02"/>
    <ds:schemaRef ds:uri="ce5d865e-659c-4827-ad51-9aaaf0a991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FB705D-89EA-49B5-BBA8-B26EF6D28613}">
  <ds:schemaRefs>
    <ds:schemaRef ds:uri="778b0eec-94ad-425a-b340-ef049779df02"/>
    <ds:schemaRef ds:uri="http://purl.org/dc/elements/1.1/"/>
    <ds:schemaRef ds:uri="http://www.w3.org/XML/1998/namespace"/>
    <ds:schemaRef ds:uri="ce5d865e-659c-4827-ad51-9aaaf0a99187"/>
    <ds:schemaRef ds:uri="http://schemas.microsoft.com/office/2006/metadata/properties"/>
    <ds:schemaRef ds:uri="http://schemas.microsoft.com/office/infopath/2007/PartnerControls"/>
    <ds:schemaRef ds:uri="http://purl.org/dc/terms/"/>
    <ds:schemaRef ds:uri="http://schemas.microsoft.com/office/2006/documentManagement/types"/>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9F284BAD-A062-42E2-B56A-82A483A2A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343</TotalTime>
  <Words>1562</Words>
  <Application>Microsoft Office PowerPoint</Application>
  <PresentationFormat>Widescreen</PresentationFormat>
  <Paragraphs>121</Paragraphs>
  <Slides>11</Slides>
  <Notes>11</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3_Office Theme</vt:lpstr>
      <vt:lpstr>PowerPoint Presentation</vt:lpstr>
      <vt:lpstr>¿Por qué es importante la charla a temprana edad?</vt:lpstr>
      <vt:lpstr>¿Cómo beneficiará LENA Grow a nuestro centro?</vt:lpstr>
      <vt:lpstr>¿Cómo funciona LENA Grow?</vt:lpstr>
      <vt:lpstr>Lo que los maestros dicen sobre LENA Grow</vt:lpstr>
      <vt:lpstr>Lo que los maestros dicen sobre LENA Grow</vt:lpstr>
      <vt:lpstr>¿Qué debe proporcionar?</vt:lpstr>
      <vt:lpstr>Características de privacidad</vt:lpstr>
      <vt:lpstr>¿Preguntas?</vt:lpstr>
      <vt:lpstr>¿Qué sigue?</vt:lpstr>
      <vt:lpstr>Recursos*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LENA Grow Teacher Details</dc:title>
  <dc:creator>Kate Riedell</dc:creator>
  <cp:lastModifiedBy>Beth Gonzales</cp:lastModifiedBy>
  <cp:revision>87</cp:revision>
  <cp:lastPrinted>2018-10-10T23:23:16Z</cp:lastPrinted>
  <dcterms:created xsi:type="dcterms:W3CDTF">2018-08-16T04:37:40Z</dcterms:created>
  <dcterms:modified xsi:type="dcterms:W3CDTF">2024-07-17T13:15:57Z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0x0101002E24157EDB61E546B672CE6D50A65691</vt:lpwstr>
  </property>
  <property fmtid="{D5CDD505-2E9C-101B-9397-08002B2CF9AE}" pid="3" name="MediaServiceImageTags">
    <vt:lpwstr/>
  </property>
</Properties>
</file>