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4"/>
    <p:sldMasterId id="2147483737" r:id="rId5"/>
    <p:sldMasterId id="2147483660" r:id="rId6"/>
  </p:sldMasterIdLst>
  <p:notesMasterIdLst>
    <p:notesMasterId r:id="rId18"/>
  </p:notesMasterIdLst>
  <p:handoutMasterIdLst>
    <p:handoutMasterId r:id="rId19"/>
  </p:handoutMasterIdLst>
  <p:sldIdLst>
    <p:sldId id="359" r:id="rId7"/>
    <p:sldId id="1167" r:id="rId8"/>
    <p:sldId id="1163" r:id="rId9"/>
    <p:sldId id="1170" r:id="rId10"/>
    <p:sldId id="1165" r:id="rId11"/>
    <p:sldId id="1168" r:id="rId12"/>
    <p:sldId id="1169" r:id="rId13"/>
    <p:sldId id="1164" r:id="rId14"/>
    <p:sldId id="1150" r:id="rId15"/>
    <p:sldId id="1162" r:id="rId16"/>
    <p:sldId id="1171"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99F9A7-87C7-4293-8D23-6C514C2B8997}">
          <p14:sldIdLst>
            <p14:sldId id="359"/>
            <p14:sldId id="1167"/>
            <p14:sldId id="1163"/>
            <p14:sldId id="1170"/>
            <p14:sldId id="1165"/>
            <p14:sldId id="1168"/>
            <p14:sldId id="1169"/>
            <p14:sldId id="1164"/>
            <p14:sldId id="1150"/>
            <p14:sldId id="1162"/>
            <p14:sldId id="11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Pettit" initials="LP" lastIdx="15" clrIdx="0">
    <p:extLst>
      <p:ext uri="{19B8F6BF-5375-455C-9EA6-DF929625EA0E}">
        <p15:presenceInfo xmlns:p15="http://schemas.microsoft.com/office/powerpoint/2012/main" userId="S::LizPettit@lena.org::cd5fe16b-7ec4-4b24-b066-993bffdb1467" providerId="AD"/>
      </p:ext>
    </p:extLst>
  </p:cmAuthor>
  <p:cmAuthor id="2" name="Kim Coulter" initials="KC" lastIdx="4" clrIdx="1">
    <p:extLst>
      <p:ext uri="{19B8F6BF-5375-455C-9EA6-DF929625EA0E}">
        <p15:presenceInfo xmlns:p15="http://schemas.microsoft.com/office/powerpoint/2012/main" userId="S::kimcoulter@lena.org::39f1ba99-d040-406f-a9eb-12c052930e77" providerId="AD"/>
      </p:ext>
    </p:extLst>
  </p:cmAuthor>
  <p:cmAuthor id="3" name="Laura Camp" initials="LC" lastIdx="7" clrIdx="2">
    <p:extLst>
      <p:ext uri="{19B8F6BF-5375-455C-9EA6-DF929625EA0E}">
        <p15:presenceInfo xmlns:p15="http://schemas.microsoft.com/office/powerpoint/2012/main" userId="S::lauracamp@lena.org::37be758e-c38f-468b-a078-ef9a3fa3d348" providerId="AD"/>
      </p:ext>
    </p:extLst>
  </p:cmAuthor>
  <p:cmAuthor id="4" name="Nadya Lyapunova" initials="NL" lastIdx="5" clrIdx="3">
    <p:extLst>
      <p:ext uri="{19B8F6BF-5375-455C-9EA6-DF929625EA0E}">
        <p15:presenceInfo xmlns:p15="http://schemas.microsoft.com/office/powerpoint/2012/main" userId="S::nadya@lena.org::6af15858-c755-43ca-8a72-c51e3993f993" providerId="AD"/>
      </p:ext>
    </p:extLst>
  </p:cmAuthor>
  <p:cmAuthor id="5" name="Mindy Ricketts" initials="MR" lastIdx="10" clrIdx="4">
    <p:extLst>
      <p:ext uri="{19B8F6BF-5375-455C-9EA6-DF929625EA0E}">
        <p15:presenceInfo xmlns:p15="http://schemas.microsoft.com/office/powerpoint/2012/main" userId="S::mindyricketts@lena.org::37e0d344-d13c-4de9-b792-22c0778ff3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AE3"/>
    <a:srgbClr val="F86A26"/>
    <a:srgbClr val="7D7C84"/>
    <a:srgbClr val="FFFFFF"/>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421688-070F-4867-8604-BE0D9CA68CDD}" v="3" dt="2023-04-04T18:09:44.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436" y="4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Ross" userId="9182d4f7-031c-405f-97e7-04c06c69cb45" providerId="ADAL" clId="{7BF21BBA-8B4C-6941-A72E-03A1FB2FC047}"/>
    <pc:docChg chg="undo custSel modSld">
      <pc:chgData name="Ivan Ross" userId="9182d4f7-031c-405f-97e7-04c06c69cb45" providerId="ADAL" clId="{7BF21BBA-8B4C-6941-A72E-03A1FB2FC047}" dt="2022-06-23T20:58:56.145" v="25"/>
      <pc:docMkLst>
        <pc:docMk/>
      </pc:docMkLst>
      <pc:sldChg chg="addSp delSp modSp mod modAnim">
        <pc:chgData name="Ivan Ross" userId="9182d4f7-031c-405f-97e7-04c06c69cb45" providerId="ADAL" clId="{7BF21BBA-8B4C-6941-A72E-03A1FB2FC047}" dt="2022-06-23T20:58:56.145" v="25"/>
        <pc:sldMkLst>
          <pc:docMk/>
          <pc:sldMk cId="1716277250" sldId="1168"/>
        </pc:sldMkLst>
        <pc:spChg chg="add del mod">
          <ac:chgData name="Ivan Ross" userId="9182d4f7-031c-405f-97e7-04c06c69cb45" providerId="ADAL" clId="{7BF21BBA-8B4C-6941-A72E-03A1FB2FC047}" dt="2022-06-23T20:48:07.257" v="3" actId="478"/>
          <ac:spMkLst>
            <pc:docMk/>
            <pc:sldMk cId="1716277250" sldId="1168"/>
            <ac:spMk id="4" creationId="{3F5B1B83-2240-ECA1-1F3D-9E8F3B9025FF}"/>
          </ac:spMkLst>
        </pc:spChg>
        <pc:picChg chg="add mod">
          <ac:chgData name="Ivan Ross" userId="9182d4f7-031c-405f-97e7-04c06c69cb45" providerId="ADAL" clId="{7BF21BBA-8B4C-6941-A72E-03A1FB2FC047}" dt="2022-06-23T20:48:06.357" v="2"/>
          <ac:picMkLst>
            <pc:docMk/>
            <pc:sldMk cId="1716277250" sldId="1168"/>
            <ac:picMk id="6" creationId="{DAB08A40-E751-2B6D-A7F7-3C4DE731E7DB}"/>
          </ac:picMkLst>
        </pc:picChg>
        <pc:picChg chg="add mod">
          <ac:chgData name="Ivan Ross" userId="9182d4f7-031c-405f-97e7-04c06c69cb45" providerId="ADAL" clId="{7BF21BBA-8B4C-6941-A72E-03A1FB2FC047}" dt="2022-06-23T20:49:11.448" v="5"/>
          <ac:picMkLst>
            <pc:docMk/>
            <pc:sldMk cId="1716277250" sldId="1168"/>
            <ac:picMk id="7" creationId="{D85C8B1D-09F1-B538-69E7-6B82BE5536E6}"/>
          </ac:picMkLst>
        </pc:picChg>
        <pc:picChg chg="add del">
          <ac:chgData name="Ivan Ross" userId="9182d4f7-031c-405f-97e7-04c06c69cb45" providerId="ADAL" clId="{7BF21BBA-8B4C-6941-A72E-03A1FB2FC047}" dt="2022-06-23T20:48:07.257" v="3" actId="478"/>
          <ac:picMkLst>
            <pc:docMk/>
            <pc:sldMk cId="1716277250" sldId="1168"/>
            <ac:picMk id="8" creationId="{3A84AE1B-3283-F540-9110-7DFE679D4033}"/>
          </ac:picMkLst>
        </pc:picChg>
        <pc:picChg chg="add mod">
          <ac:chgData name="Ivan Ross" userId="9182d4f7-031c-405f-97e7-04c06c69cb45" providerId="ADAL" clId="{7BF21BBA-8B4C-6941-A72E-03A1FB2FC047}" dt="2022-06-23T20:57:57.022" v="23" actId="1076"/>
          <ac:picMkLst>
            <pc:docMk/>
            <pc:sldMk cId="1716277250" sldId="1168"/>
            <ac:picMk id="9" creationId="{628F4476-9708-C928-D4AE-ABBCF4E276E2}"/>
          </ac:picMkLst>
        </pc:picChg>
        <pc:picChg chg="mod">
          <ac:chgData name="Ivan Ross" userId="9182d4f7-031c-405f-97e7-04c06c69cb45" providerId="ADAL" clId="{7BF21BBA-8B4C-6941-A72E-03A1FB2FC047}" dt="2022-06-23T20:57:53.076" v="22" actId="166"/>
          <ac:picMkLst>
            <pc:docMk/>
            <pc:sldMk cId="1716277250" sldId="1168"/>
            <ac:picMk id="10" creationId="{98ED9C64-D6E0-F548-9F3D-F7BAA44B9B72}"/>
          </ac:picMkLst>
        </pc:picChg>
      </pc:sldChg>
    </pc:docChg>
  </pc:docChgLst>
  <pc:docChgLst>
    <pc:chgData name="Mindy Ricketts" userId="37e0d344-d13c-4de9-b792-22c0778ff31e" providerId="ADAL" clId="{196C0D73-8C57-694B-8292-6D1484B93008}"/>
    <pc:docChg chg="custSel modSld modMainMaster">
      <pc:chgData name="Mindy Ricketts" userId="37e0d344-d13c-4de9-b792-22c0778ff31e" providerId="ADAL" clId="{196C0D73-8C57-694B-8292-6D1484B93008}" dt="2022-06-23T20:31:59.865" v="26" actId="14100"/>
      <pc:docMkLst>
        <pc:docMk/>
      </pc:docMkLst>
      <pc:sldChg chg="delSp mod delAnim">
        <pc:chgData name="Mindy Ricketts" userId="37e0d344-d13c-4de9-b792-22c0778ff31e" providerId="ADAL" clId="{196C0D73-8C57-694B-8292-6D1484B93008}" dt="2022-06-23T20:31:19.970" v="0" actId="478"/>
        <pc:sldMkLst>
          <pc:docMk/>
          <pc:sldMk cId="1716277250" sldId="1168"/>
        </pc:sldMkLst>
        <pc:picChg chg="del">
          <ac:chgData name="Mindy Ricketts" userId="37e0d344-d13c-4de9-b792-22c0778ff31e" providerId="ADAL" clId="{196C0D73-8C57-694B-8292-6D1484B93008}" dt="2022-06-23T20:31:19.970" v="0" actId="478"/>
          <ac:picMkLst>
            <pc:docMk/>
            <pc:sldMk cId="1716277250" sldId="1168"/>
            <ac:picMk id="3" creationId="{709EFDEE-7155-499A-817C-92E6F86E27B1}"/>
          </ac:picMkLst>
        </pc:picChg>
      </pc:sldChg>
      <pc:sldMasterChg chg="modSldLayout">
        <pc:chgData name="Mindy Ricketts" userId="37e0d344-d13c-4de9-b792-22c0778ff31e" providerId="ADAL" clId="{196C0D73-8C57-694B-8292-6D1484B93008}" dt="2022-06-23T20:31:59.865" v="26" actId="14100"/>
        <pc:sldMasterMkLst>
          <pc:docMk/>
          <pc:sldMasterMk cId="4091375929" sldId="2147483757"/>
        </pc:sldMasterMkLst>
        <pc:sldLayoutChg chg="modSp mod">
          <pc:chgData name="Mindy Ricketts" userId="37e0d344-d13c-4de9-b792-22c0778ff31e" providerId="ADAL" clId="{196C0D73-8C57-694B-8292-6D1484B93008}" dt="2022-06-23T20:31:59.865" v="26" actId="14100"/>
          <pc:sldLayoutMkLst>
            <pc:docMk/>
            <pc:sldMasterMk cId="4091375929" sldId="2147483757"/>
            <pc:sldLayoutMk cId="3820051222" sldId="2147483762"/>
          </pc:sldLayoutMkLst>
          <pc:spChg chg="mod">
            <ac:chgData name="Mindy Ricketts" userId="37e0d344-d13c-4de9-b792-22c0778ff31e" providerId="ADAL" clId="{196C0D73-8C57-694B-8292-6D1484B93008}" dt="2022-06-23T20:31:59.865" v="26" actId="14100"/>
            <ac:spMkLst>
              <pc:docMk/>
              <pc:sldMasterMk cId="4091375929" sldId="2147483757"/>
              <pc:sldLayoutMk cId="3820051222" sldId="2147483762"/>
              <ac:spMk id="17" creationId="{35726A55-5981-48B8-804B-3FA29227E6B4}"/>
            </ac:spMkLst>
          </pc:spChg>
        </pc:sldLayoutChg>
      </pc:sldMasterChg>
    </pc:docChg>
  </pc:docChgLst>
  <pc:docChgLst>
    <pc:chgData name="Liz Pettit" userId="cd5fe16b-7ec4-4b24-b066-993bffdb1467" providerId="ADAL" clId="{7593E2E8-4DB6-4938-9E90-5CE0A7DBA88D}"/>
    <pc:docChg chg="undo custSel addSld delSld modSld">
      <pc:chgData name="Liz Pettit" userId="cd5fe16b-7ec4-4b24-b066-993bffdb1467" providerId="ADAL" clId="{7593E2E8-4DB6-4938-9E90-5CE0A7DBA88D}" dt="2022-06-09T15:36:21.620" v="299" actId="20577"/>
      <pc:docMkLst>
        <pc:docMk/>
      </pc:docMkLst>
      <pc:sldChg chg="addSp delSp modSp mod modClrScheme chgLayout">
        <pc:chgData name="Liz Pettit" userId="cd5fe16b-7ec4-4b24-b066-993bffdb1467" providerId="ADAL" clId="{7593E2E8-4DB6-4938-9E90-5CE0A7DBA88D}" dt="2022-06-09T15:21:56.460" v="40" actId="478"/>
        <pc:sldMkLst>
          <pc:docMk/>
          <pc:sldMk cId="80717528" sldId="359"/>
        </pc:sldMkLst>
        <pc:spChg chg="add mod ord">
          <ac:chgData name="Liz Pettit" userId="cd5fe16b-7ec4-4b24-b066-993bffdb1467" providerId="ADAL" clId="{7593E2E8-4DB6-4938-9E90-5CE0A7DBA88D}" dt="2022-06-09T15:21:53.060" v="39" actId="700"/>
          <ac:spMkLst>
            <pc:docMk/>
            <pc:sldMk cId="80717528" sldId="359"/>
            <ac:spMk id="2" creationId="{FA434E13-8071-0E86-4E0C-B46E6436A7AA}"/>
          </ac:spMkLst>
        </pc:spChg>
        <pc:spChg chg="add del mod">
          <ac:chgData name="Liz Pettit" userId="cd5fe16b-7ec4-4b24-b066-993bffdb1467" providerId="ADAL" clId="{7593E2E8-4DB6-4938-9E90-5CE0A7DBA88D}" dt="2022-06-09T15:21:37.856" v="38" actId="478"/>
          <ac:spMkLst>
            <pc:docMk/>
            <pc:sldMk cId="80717528" sldId="359"/>
            <ac:spMk id="4" creationId="{AAF1C7C2-E87E-8962-69DB-CE47CF736E57}"/>
          </ac:spMkLst>
        </pc:spChg>
        <pc:spChg chg="del mod ord">
          <ac:chgData name="Liz Pettit" userId="cd5fe16b-7ec4-4b24-b066-993bffdb1467" providerId="ADAL" clId="{7593E2E8-4DB6-4938-9E90-5CE0A7DBA88D}" dt="2022-06-09T15:21:32.347" v="37" actId="478"/>
          <ac:spMkLst>
            <pc:docMk/>
            <pc:sldMk cId="80717528" sldId="359"/>
            <ac:spMk id="5" creationId="{5BDBCFD4-FB13-4B9B-94A1-714D542E04A3}"/>
          </ac:spMkLst>
        </pc:spChg>
        <pc:spChg chg="add del mod ord">
          <ac:chgData name="Liz Pettit" userId="cd5fe16b-7ec4-4b24-b066-993bffdb1467" providerId="ADAL" clId="{7593E2E8-4DB6-4938-9E90-5CE0A7DBA88D}" dt="2022-06-09T15:21:56.460" v="40" actId="478"/>
          <ac:spMkLst>
            <pc:docMk/>
            <pc:sldMk cId="80717528" sldId="359"/>
            <ac:spMk id="6" creationId="{91E424BC-0F2E-3C72-ED49-D2E7F59A51FC}"/>
          </ac:spMkLst>
        </pc:spChg>
      </pc:sldChg>
      <pc:sldChg chg="modSp mod modClrScheme chgLayout">
        <pc:chgData name="Liz Pettit" userId="cd5fe16b-7ec4-4b24-b066-993bffdb1467" providerId="ADAL" clId="{7593E2E8-4DB6-4938-9E90-5CE0A7DBA88D}" dt="2022-06-09T15:26:06.241" v="73" actId="700"/>
        <pc:sldMkLst>
          <pc:docMk/>
          <pc:sldMk cId="621989304" sldId="1150"/>
        </pc:sldMkLst>
        <pc:spChg chg="mod ord">
          <ac:chgData name="Liz Pettit" userId="cd5fe16b-7ec4-4b24-b066-993bffdb1467" providerId="ADAL" clId="{7593E2E8-4DB6-4938-9E90-5CE0A7DBA88D}" dt="2022-06-09T15:26:06.241" v="73" actId="700"/>
          <ac:spMkLst>
            <pc:docMk/>
            <pc:sldMk cId="621989304" sldId="1150"/>
            <ac:spMk id="2" creationId="{73BD76B6-786E-422A-AA2C-168645D929F8}"/>
          </ac:spMkLst>
        </pc:spChg>
        <pc:picChg chg="mod ord">
          <ac:chgData name="Liz Pettit" userId="cd5fe16b-7ec4-4b24-b066-993bffdb1467" providerId="ADAL" clId="{7593E2E8-4DB6-4938-9E90-5CE0A7DBA88D}" dt="2022-06-09T15:26:06.241" v="73" actId="700"/>
          <ac:picMkLst>
            <pc:docMk/>
            <pc:sldMk cId="621989304" sldId="1150"/>
            <ac:picMk id="3" creationId="{651A9EF4-C874-4F28-BF2D-189842ECC6D2}"/>
          </ac:picMkLst>
        </pc:picChg>
      </pc:sldChg>
      <pc:sldChg chg="modSp mod modClrScheme chgLayout">
        <pc:chgData name="Liz Pettit" userId="cd5fe16b-7ec4-4b24-b066-993bffdb1467" providerId="ADAL" clId="{7593E2E8-4DB6-4938-9E90-5CE0A7DBA88D}" dt="2022-06-09T15:32:50.360" v="163" actId="14100"/>
        <pc:sldMkLst>
          <pc:docMk/>
          <pc:sldMk cId="2507240270" sldId="1162"/>
        </pc:sldMkLst>
        <pc:spChg chg="mod ord">
          <ac:chgData name="Liz Pettit" userId="cd5fe16b-7ec4-4b24-b066-993bffdb1467" providerId="ADAL" clId="{7593E2E8-4DB6-4938-9E90-5CE0A7DBA88D}" dt="2022-06-09T15:26:09.097" v="74" actId="700"/>
          <ac:spMkLst>
            <pc:docMk/>
            <pc:sldMk cId="2507240270" sldId="1162"/>
            <ac:spMk id="2" creationId="{ACD6F607-3C17-46CE-B726-5B8B2DF1BEC9}"/>
          </ac:spMkLst>
        </pc:spChg>
        <pc:spChg chg="mod ord">
          <ac:chgData name="Liz Pettit" userId="cd5fe16b-7ec4-4b24-b066-993bffdb1467" providerId="ADAL" clId="{7593E2E8-4DB6-4938-9E90-5CE0A7DBA88D}" dt="2022-06-09T15:32:50.360" v="163" actId="14100"/>
          <ac:spMkLst>
            <pc:docMk/>
            <pc:sldMk cId="2507240270" sldId="1162"/>
            <ac:spMk id="3" creationId="{C728C208-D0B9-4100-9704-5B70FE4405CC}"/>
          </ac:spMkLst>
        </pc:spChg>
        <pc:picChg chg="mod">
          <ac:chgData name="Liz Pettit" userId="cd5fe16b-7ec4-4b24-b066-993bffdb1467" providerId="ADAL" clId="{7593E2E8-4DB6-4938-9E90-5CE0A7DBA88D}" dt="2022-06-09T15:32:47.306" v="162" actId="1076"/>
          <ac:picMkLst>
            <pc:docMk/>
            <pc:sldMk cId="2507240270" sldId="1162"/>
            <ac:picMk id="5" creationId="{D47410A7-0A83-F14D-B689-4CFC69F4878B}"/>
          </ac:picMkLst>
        </pc:picChg>
      </pc:sldChg>
      <pc:sldChg chg="addSp delSp modSp mod modClrScheme chgLayout">
        <pc:chgData name="Liz Pettit" userId="cd5fe16b-7ec4-4b24-b066-993bffdb1467" providerId="ADAL" clId="{7593E2E8-4DB6-4938-9E90-5CE0A7DBA88D}" dt="2022-06-09T15:28:21.534" v="89" actId="21"/>
        <pc:sldMkLst>
          <pc:docMk/>
          <pc:sldMk cId="1506021209" sldId="1163"/>
        </pc:sldMkLst>
        <pc:spChg chg="mod ord">
          <ac:chgData name="Liz Pettit" userId="cd5fe16b-7ec4-4b24-b066-993bffdb1467" providerId="ADAL" clId="{7593E2E8-4DB6-4938-9E90-5CE0A7DBA88D}" dt="2022-06-09T15:25:51.974" v="67" actId="700"/>
          <ac:spMkLst>
            <pc:docMk/>
            <pc:sldMk cId="1506021209" sldId="1163"/>
            <ac:spMk id="2" creationId="{ACD6F607-3C17-46CE-B726-5B8B2DF1BEC9}"/>
          </ac:spMkLst>
        </pc:spChg>
        <pc:spChg chg="add del mod ord">
          <ac:chgData name="Liz Pettit" userId="cd5fe16b-7ec4-4b24-b066-993bffdb1467" providerId="ADAL" clId="{7593E2E8-4DB6-4938-9E90-5CE0A7DBA88D}" dt="2022-06-09T15:26:24.964" v="76" actId="478"/>
          <ac:spMkLst>
            <pc:docMk/>
            <pc:sldMk cId="1506021209" sldId="1163"/>
            <ac:spMk id="3" creationId="{3721488E-F255-051E-622B-3BA38D1ED034}"/>
          </ac:spMkLst>
        </pc:spChg>
        <pc:spChg chg="mod">
          <ac:chgData name="Liz Pettit" userId="cd5fe16b-7ec4-4b24-b066-993bffdb1467" providerId="ADAL" clId="{7593E2E8-4DB6-4938-9E90-5CE0A7DBA88D}" dt="2022-06-09T15:28:21.534" v="89" actId="21"/>
          <ac:spMkLst>
            <pc:docMk/>
            <pc:sldMk cId="1506021209" sldId="1163"/>
            <ac:spMk id="7" creationId="{1F0827F3-6453-4D2C-A7AF-1CA61CDFD029}"/>
          </ac:spMkLst>
        </pc:spChg>
      </pc:sldChg>
      <pc:sldChg chg="addSp delSp modSp mod modClrScheme chgLayout">
        <pc:chgData name="Liz Pettit" userId="cd5fe16b-7ec4-4b24-b066-993bffdb1467" providerId="ADAL" clId="{7593E2E8-4DB6-4938-9E90-5CE0A7DBA88D}" dt="2022-06-09T15:34:41.606" v="218" actId="2711"/>
        <pc:sldMkLst>
          <pc:docMk/>
          <pc:sldMk cId="1027784407" sldId="1164"/>
        </pc:sldMkLst>
        <pc:spChg chg="mod ord">
          <ac:chgData name="Liz Pettit" userId="cd5fe16b-7ec4-4b24-b066-993bffdb1467" providerId="ADAL" clId="{7593E2E8-4DB6-4938-9E90-5CE0A7DBA88D}" dt="2022-06-09T15:26:05.290" v="72" actId="700"/>
          <ac:spMkLst>
            <pc:docMk/>
            <pc:sldMk cId="1027784407" sldId="1164"/>
            <ac:spMk id="2" creationId="{51C4F597-B3B7-40E8-8CD6-7DC3C71FBB89}"/>
          </ac:spMkLst>
        </pc:spChg>
        <pc:spChg chg="mod ord">
          <ac:chgData name="Liz Pettit" userId="cd5fe16b-7ec4-4b24-b066-993bffdb1467" providerId="ADAL" clId="{7593E2E8-4DB6-4938-9E90-5CE0A7DBA88D}" dt="2022-06-09T15:34:41.606" v="218" actId="2711"/>
          <ac:spMkLst>
            <pc:docMk/>
            <pc:sldMk cId="1027784407" sldId="1164"/>
            <ac:spMk id="3" creationId="{15F1BD22-3C3F-4170-83B5-5134FC11118A}"/>
          </ac:spMkLst>
        </pc:spChg>
        <pc:picChg chg="del">
          <ac:chgData name="Liz Pettit" userId="cd5fe16b-7ec4-4b24-b066-993bffdb1467" providerId="ADAL" clId="{7593E2E8-4DB6-4938-9E90-5CE0A7DBA88D}" dt="2022-06-09T15:31:52.293" v="149" actId="478"/>
          <ac:picMkLst>
            <pc:docMk/>
            <pc:sldMk cId="1027784407" sldId="1164"/>
            <ac:picMk id="5" creationId="{DD7C7F95-34AD-7044-BD3D-BE1A2C5ABAFD}"/>
          </ac:picMkLst>
        </pc:picChg>
        <pc:picChg chg="add mod">
          <ac:chgData name="Liz Pettit" userId="cd5fe16b-7ec4-4b24-b066-993bffdb1467" providerId="ADAL" clId="{7593E2E8-4DB6-4938-9E90-5CE0A7DBA88D}" dt="2022-06-09T15:32:57.733" v="165" actId="1076"/>
          <ac:picMkLst>
            <pc:docMk/>
            <pc:sldMk cId="1027784407" sldId="1164"/>
            <ac:picMk id="6" creationId="{92ADF0D6-15B5-79BB-E9FB-884CE54DC8A4}"/>
          </ac:picMkLst>
        </pc:picChg>
      </pc:sldChg>
      <pc:sldChg chg="addSp delSp modSp mod modClrScheme chgLayout modNotesTx">
        <pc:chgData name="Liz Pettit" userId="cd5fe16b-7ec4-4b24-b066-993bffdb1467" providerId="ADAL" clId="{7593E2E8-4DB6-4938-9E90-5CE0A7DBA88D}" dt="2022-06-09T15:34:03.676" v="205" actId="6549"/>
        <pc:sldMkLst>
          <pc:docMk/>
          <pc:sldMk cId="244324007" sldId="1165"/>
        </pc:sldMkLst>
        <pc:spChg chg="mod ord">
          <ac:chgData name="Liz Pettit" userId="cd5fe16b-7ec4-4b24-b066-993bffdb1467" providerId="ADAL" clId="{7593E2E8-4DB6-4938-9E90-5CE0A7DBA88D}" dt="2022-06-09T15:25:59.249" v="69" actId="700"/>
          <ac:spMkLst>
            <pc:docMk/>
            <pc:sldMk cId="244324007" sldId="1165"/>
            <ac:spMk id="2" creationId="{ACD6F607-3C17-46CE-B726-5B8B2DF1BEC9}"/>
          </ac:spMkLst>
        </pc:spChg>
        <pc:spChg chg="add del mod ord">
          <ac:chgData name="Liz Pettit" userId="cd5fe16b-7ec4-4b24-b066-993bffdb1467" providerId="ADAL" clId="{7593E2E8-4DB6-4938-9E90-5CE0A7DBA88D}" dt="2022-06-09T15:29:07.430" v="105" actId="478"/>
          <ac:spMkLst>
            <pc:docMk/>
            <pc:sldMk cId="244324007" sldId="1165"/>
            <ac:spMk id="4" creationId="{E01FA717-5A71-5705-798E-47D023513D25}"/>
          </ac:spMkLst>
        </pc:spChg>
        <pc:picChg chg="mod">
          <ac:chgData name="Liz Pettit" userId="cd5fe16b-7ec4-4b24-b066-993bffdb1467" providerId="ADAL" clId="{7593E2E8-4DB6-4938-9E90-5CE0A7DBA88D}" dt="2022-06-09T15:31:38.591" v="148" actId="1035"/>
          <ac:picMkLst>
            <pc:docMk/>
            <pc:sldMk cId="244324007" sldId="1165"/>
            <ac:picMk id="6" creationId="{29DC7308-C0F7-7E44-8E91-CB5617DB53E7}"/>
          </ac:picMkLst>
        </pc:picChg>
        <pc:picChg chg="del">
          <ac:chgData name="Liz Pettit" userId="cd5fe16b-7ec4-4b24-b066-993bffdb1467" providerId="ADAL" clId="{7593E2E8-4DB6-4938-9E90-5CE0A7DBA88D}" dt="2022-06-09T15:31:13.388" v="125" actId="478"/>
          <ac:picMkLst>
            <pc:docMk/>
            <pc:sldMk cId="244324007" sldId="1165"/>
            <ac:picMk id="8" creationId="{47577922-F646-254D-9E4F-15F3AFADF288}"/>
          </ac:picMkLst>
        </pc:picChg>
        <pc:picChg chg="add mod">
          <ac:chgData name="Liz Pettit" userId="cd5fe16b-7ec4-4b24-b066-993bffdb1467" providerId="ADAL" clId="{7593E2E8-4DB6-4938-9E90-5CE0A7DBA88D}" dt="2022-06-09T15:31:34.876" v="139" actId="1035"/>
          <ac:picMkLst>
            <pc:docMk/>
            <pc:sldMk cId="244324007" sldId="1165"/>
            <ac:picMk id="9" creationId="{6914F526-3F93-9840-1A23-3903E2F17F22}"/>
          </ac:picMkLst>
        </pc:picChg>
        <pc:picChg chg="mod">
          <ac:chgData name="Liz Pettit" userId="cd5fe16b-7ec4-4b24-b066-993bffdb1467" providerId="ADAL" clId="{7593E2E8-4DB6-4938-9E90-5CE0A7DBA88D}" dt="2022-06-09T15:31:34.876" v="139" actId="1035"/>
          <ac:picMkLst>
            <pc:docMk/>
            <pc:sldMk cId="244324007" sldId="1165"/>
            <ac:picMk id="15" creationId="{1C2124A5-C5E2-4AEF-9F91-AF6CBD7E59F1}"/>
          </ac:picMkLst>
        </pc:picChg>
      </pc:sldChg>
      <pc:sldChg chg="addSp delSp modSp mod modClrScheme chgLayout">
        <pc:chgData name="Liz Pettit" userId="cd5fe16b-7ec4-4b24-b066-993bffdb1467" providerId="ADAL" clId="{7593E2E8-4DB6-4938-9E90-5CE0A7DBA88D}" dt="2022-06-09T15:25:23.129" v="64" actId="14100"/>
        <pc:sldMkLst>
          <pc:docMk/>
          <pc:sldMk cId="2808177482" sldId="1167"/>
        </pc:sldMkLst>
        <pc:spChg chg="del mod ord">
          <ac:chgData name="Liz Pettit" userId="cd5fe16b-7ec4-4b24-b066-993bffdb1467" providerId="ADAL" clId="{7593E2E8-4DB6-4938-9E90-5CE0A7DBA88D}" dt="2022-06-09T15:23:21.733" v="47" actId="478"/>
          <ac:spMkLst>
            <pc:docMk/>
            <pc:sldMk cId="2808177482" sldId="1167"/>
            <ac:spMk id="2" creationId="{ACD6F607-3C17-46CE-B726-5B8B2DF1BEC9}"/>
          </ac:spMkLst>
        </pc:spChg>
        <pc:spChg chg="add del mod ord">
          <ac:chgData name="Liz Pettit" userId="cd5fe16b-7ec4-4b24-b066-993bffdb1467" providerId="ADAL" clId="{7593E2E8-4DB6-4938-9E90-5CE0A7DBA88D}" dt="2022-06-09T15:22:48.212" v="44" actId="478"/>
          <ac:spMkLst>
            <pc:docMk/>
            <pc:sldMk cId="2808177482" sldId="1167"/>
            <ac:spMk id="4" creationId="{F5230DE2-9DBD-4A79-242A-A763EE9112B7}"/>
          </ac:spMkLst>
        </pc:spChg>
        <pc:spChg chg="add del mod">
          <ac:chgData name="Liz Pettit" userId="cd5fe16b-7ec4-4b24-b066-993bffdb1467" providerId="ADAL" clId="{7593E2E8-4DB6-4938-9E90-5CE0A7DBA88D}" dt="2022-06-09T15:23:23.980" v="48" actId="478"/>
          <ac:spMkLst>
            <pc:docMk/>
            <pc:sldMk cId="2808177482" sldId="1167"/>
            <ac:spMk id="8" creationId="{F9D6DFC7-FE03-CC52-7A20-BF6207EE2CE5}"/>
          </ac:spMkLst>
        </pc:spChg>
        <pc:spChg chg="mod ord">
          <ac:chgData name="Liz Pettit" userId="cd5fe16b-7ec4-4b24-b066-993bffdb1467" providerId="ADAL" clId="{7593E2E8-4DB6-4938-9E90-5CE0A7DBA88D}" dt="2022-06-09T15:25:23.129" v="64" actId="14100"/>
          <ac:spMkLst>
            <pc:docMk/>
            <pc:sldMk cId="2808177482" sldId="1167"/>
            <ac:spMk id="117" creationId="{786031B5-57C4-7140-82FE-98CF5C966E62}"/>
          </ac:spMkLst>
        </pc:spChg>
        <pc:spChg chg="add mod ord">
          <ac:chgData name="Liz Pettit" userId="cd5fe16b-7ec4-4b24-b066-993bffdb1467" providerId="ADAL" clId="{7593E2E8-4DB6-4938-9E90-5CE0A7DBA88D}" dt="2022-06-09T15:24:28.847" v="57" actId="700"/>
          <ac:spMkLst>
            <pc:docMk/>
            <pc:sldMk cId="2808177482" sldId="1167"/>
            <ac:spMk id="170" creationId="{997F918A-3937-30E4-C470-0740130A7163}"/>
          </ac:spMkLst>
        </pc:spChg>
        <pc:grpChg chg="mod">
          <ac:chgData name="Liz Pettit" userId="cd5fe16b-7ec4-4b24-b066-993bffdb1467" providerId="ADAL" clId="{7593E2E8-4DB6-4938-9E90-5CE0A7DBA88D}" dt="2022-06-09T15:25:22.640" v="63" actId="14100"/>
          <ac:grpSpMkLst>
            <pc:docMk/>
            <pc:sldMk cId="2808177482" sldId="1167"/>
            <ac:grpSpMk id="3" creationId="{8CB743F4-9745-433F-AD00-403264C9A80F}"/>
          </ac:grpSpMkLst>
        </pc:grpChg>
      </pc:sldChg>
      <pc:sldChg chg="modSp mod modClrScheme chgLayout">
        <pc:chgData name="Liz Pettit" userId="cd5fe16b-7ec4-4b24-b066-993bffdb1467" providerId="ADAL" clId="{7593E2E8-4DB6-4938-9E90-5CE0A7DBA88D}" dt="2022-06-09T15:26:01.097" v="70" actId="700"/>
        <pc:sldMkLst>
          <pc:docMk/>
          <pc:sldMk cId="1716277250" sldId="1168"/>
        </pc:sldMkLst>
        <pc:spChg chg="mod ord">
          <ac:chgData name="Liz Pettit" userId="cd5fe16b-7ec4-4b24-b066-993bffdb1467" providerId="ADAL" clId="{7593E2E8-4DB6-4938-9E90-5CE0A7DBA88D}" dt="2022-06-09T15:26:01.097" v="70" actId="700"/>
          <ac:spMkLst>
            <pc:docMk/>
            <pc:sldMk cId="1716277250" sldId="1168"/>
            <ac:spMk id="2" creationId="{ACD6F607-3C17-46CE-B726-5B8B2DF1BEC9}"/>
          </ac:spMkLst>
        </pc:spChg>
        <pc:picChg chg="mod ord">
          <ac:chgData name="Liz Pettit" userId="cd5fe16b-7ec4-4b24-b066-993bffdb1467" providerId="ADAL" clId="{7593E2E8-4DB6-4938-9E90-5CE0A7DBA88D}" dt="2022-06-09T15:26:01.097" v="70" actId="700"/>
          <ac:picMkLst>
            <pc:docMk/>
            <pc:sldMk cId="1716277250" sldId="1168"/>
            <ac:picMk id="8" creationId="{3A84AE1B-3283-F540-9110-7DFE679D4033}"/>
          </ac:picMkLst>
        </pc:picChg>
      </pc:sldChg>
      <pc:sldChg chg="addSp delSp modSp mod modClrScheme chgLayout modNotesTx">
        <pc:chgData name="Liz Pettit" userId="cd5fe16b-7ec4-4b24-b066-993bffdb1467" providerId="ADAL" clId="{7593E2E8-4DB6-4938-9E90-5CE0A7DBA88D}" dt="2022-06-09T15:36:21.620" v="299" actId="20577"/>
        <pc:sldMkLst>
          <pc:docMk/>
          <pc:sldMk cId="4246079552" sldId="1169"/>
        </pc:sldMkLst>
        <pc:spChg chg="mod ord">
          <ac:chgData name="Liz Pettit" userId="cd5fe16b-7ec4-4b24-b066-993bffdb1467" providerId="ADAL" clId="{7593E2E8-4DB6-4938-9E90-5CE0A7DBA88D}" dt="2022-06-09T15:26:03.209" v="71" actId="700"/>
          <ac:spMkLst>
            <pc:docMk/>
            <pc:sldMk cId="4246079552" sldId="1169"/>
            <ac:spMk id="2" creationId="{ACD6F607-3C17-46CE-B726-5B8B2DF1BEC9}"/>
          </ac:spMkLst>
        </pc:spChg>
        <pc:spChg chg="add del mod ord">
          <ac:chgData name="Liz Pettit" userId="cd5fe16b-7ec4-4b24-b066-993bffdb1467" providerId="ADAL" clId="{7593E2E8-4DB6-4938-9E90-5CE0A7DBA88D}" dt="2022-06-09T15:30:16.020" v="118" actId="478"/>
          <ac:spMkLst>
            <pc:docMk/>
            <pc:sldMk cId="4246079552" sldId="1169"/>
            <ac:spMk id="4" creationId="{92940013-852B-5975-41C2-5D5BB9C5C740}"/>
          </ac:spMkLst>
        </pc:spChg>
        <pc:graphicFrameChg chg="mod modGraphic">
          <ac:chgData name="Liz Pettit" userId="cd5fe16b-7ec4-4b24-b066-993bffdb1467" providerId="ADAL" clId="{7593E2E8-4DB6-4938-9E90-5CE0A7DBA88D}" dt="2022-06-09T15:35:33.500" v="231" actId="242"/>
          <ac:graphicFrameMkLst>
            <pc:docMk/>
            <pc:sldMk cId="4246079552" sldId="1169"/>
            <ac:graphicFrameMk id="3" creationId="{2535F462-2B2D-4D24-97BA-35243D1177AB}"/>
          </ac:graphicFrameMkLst>
        </pc:graphicFrameChg>
      </pc:sldChg>
      <pc:sldChg chg="modSp mod modClrScheme chgLayout">
        <pc:chgData name="Liz Pettit" userId="cd5fe16b-7ec4-4b24-b066-993bffdb1467" providerId="ADAL" clId="{7593E2E8-4DB6-4938-9E90-5CE0A7DBA88D}" dt="2022-06-09T15:29:01.416" v="104" actId="1035"/>
        <pc:sldMkLst>
          <pc:docMk/>
          <pc:sldMk cId="1457998100" sldId="1170"/>
        </pc:sldMkLst>
        <pc:spChg chg="mod ord">
          <ac:chgData name="Liz Pettit" userId="cd5fe16b-7ec4-4b24-b066-993bffdb1467" providerId="ADAL" clId="{7593E2E8-4DB6-4938-9E90-5CE0A7DBA88D}" dt="2022-06-09T15:25:57.459" v="68" actId="700"/>
          <ac:spMkLst>
            <pc:docMk/>
            <pc:sldMk cId="1457998100" sldId="1170"/>
            <ac:spMk id="2" creationId="{E1E3762C-2F82-4332-8D84-1607E3A192CC}"/>
          </ac:spMkLst>
        </pc:spChg>
        <pc:spChg chg="mod">
          <ac:chgData name="Liz Pettit" userId="cd5fe16b-7ec4-4b24-b066-993bffdb1467" providerId="ADAL" clId="{7593E2E8-4DB6-4938-9E90-5CE0A7DBA88D}" dt="2022-06-09T15:29:01.416" v="104" actId="1035"/>
          <ac:spMkLst>
            <pc:docMk/>
            <pc:sldMk cId="1457998100" sldId="1170"/>
            <ac:spMk id="9" creationId="{A9FC3E04-F437-405C-A4B0-F929ECC6746F}"/>
          </ac:spMkLst>
        </pc:spChg>
        <pc:spChg chg="mod">
          <ac:chgData name="Liz Pettit" userId="cd5fe16b-7ec4-4b24-b066-993bffdb1467" providerId="ADAL" clId="{7593E2E8-4DB6-4938-9E90-5CE0A7DBA88D}" dt="2022-06-09T15:29:01.416" v="104" actId="1035"/>
          <ac:spMkLst>
            <pc:docMk/>
            <pc:sldMk cId="1457998100" sldId="1170"/>
            <ac:spMk id="10" creationId="{5678B56B-B802-4A99-833F-E9C740E05E80}"/>
          </ac:spMkLst>
        </pc:spChg>
        <pc:spChg chg="mod">
          <ac:chgData name="Liz Pettit" userId="cd5fe16b-7ec4-4b24-b066-993bffdb1467" providerId="ADAL" clId="{7593E2E8-4DB6-4938-9E90-5CE0A7DBA88D}" dt="2022-06-09T15:29:01.416" v="104" actId="1035"/>
          <ac:spMkLst>
            <pc:docMk/>
            <pc:sldMk cId="1457998100" sldId="1170"/>
            <ac:spMk id="14" creationId="{645C8D1A-823A-434D-A0F5-4C9162DA44F6}"/>
          </ac:spMkLst>
        </pc:spChg>
        <pc:spChg chg="mod">
          <ac:chgData name="Liz Pettit" userId="cd5fe16b-7ec4-4b24-b066-993bffdb1467" providerId="ADAL" clId="{7593E2E8-4DB6-4938-9E90-5CE0A7DBA88D}" dt="2022-06-09T15:29:01.416" v="104" actId="1035"/>
          <ac:spMkLst>
            <pc:docMk/>
            <pc:sldMk cId="1457998100" sldId="1170"/>
            <ac:spMk id="15" creationId="{1DFDC9B9-3293-45F8-8DE3-10EC2C280CFE}"/>
          </ac:spMkLst>
        </pc:spChg>
        <pc:spChg chg="mod">
          <ac:chgData name="Liz Pettit" userId="cd5fe16b-7ec4-4b24-b066-993bffdb1467" providerId="ADAL" clId="{7593E2E8-4DB6-4938-9E90-5CE0A7DBA88D}" dt="2022-06-09T15:29:01.416" v="104" actId="1035"/>
          <ac:spMkLst>
            <pc:docMk/>
            <pc:sldMk cId="1457998100" sldId="1170"/>
            <ac:spMk id="16" creationId="{525AFAB4-6B34-4D2D-8B35-E5A0E3DB38BF}"/>
          </ac:spMkLst>
        </pc:spChg>
        <pc:spChg chg="mod">
          <ac:chgData name="Liz Pettit" userId="cd5fe16b-7ec4-4b24-b066-993bffdb1467" providerId="ADAL" clId="{7593E2E8-4DB6-4938-9E90-5CE0A7DBA88D}" dt="2022-06-09T15:29:01.416" v="104" actId="1035"/>
          <ac:spMkLst>
            <pc:docMk/>
            <pc:sldMk cId="1457998100" sldId="1170"/>
            <ac:spMk id="17" creationId="{C252CA56-09AA-41B1-8136-963FCFA1626F}"/>
          </ac:spMkLst>
        </pc:spChg>
        <pc:spChg chg="mod">
          <ac:chgData name="Liz Pettit" userId="cd5fe16b-7ec4-4b24-b066-993bffdb1467" providerId="ADAL" clId="{7593E2E8-4DB6-4938-9E90-5CE0A7DBA88D}" dt="2022-06-09T15:29:01.416" v="104" actId="1035"/>
          <ac:spMkLst>
            <pc:docMk/>
            <pc:sldMk cId="1457998100" sldId="1170"/>
            <ac:spMk id="18" creationId="{9D9ECE45-7DC8-45CD-99A0-AB2FA1B2CDB6}"/>
          </ac:spMkLst>
        </pc:spChg>
        <pc:spChg chg="mod">
          <ac:chgData name="Liz Pettit" userId="cd5fe16b-7ec4-4b24-b066-993bffdb1467" providerId="ADAL" clId="{7593E2E8-4DB6-4938-9E90-5CE0A7DBA88D}" dt="2022-06-09T15:29:01.416" v="104" actId="1035"/>
          <ac:spMkLst>
            <pc:docMk/>
            <pc:sldMk cId="1457998100" sldId="1170"/>
            <ac:spMk id="19" creationId="{D182424D-A6D1-4679-8191-279D06549B4A}"/>
          </ac:spMkLst>
        </pc:spChg>
        <pc:spChg chg="mod ord">
          <ac:chgData name="Liz Pettit" userId="cd5fe16b-7ec4-4b24-b066-993bffdb1467" providerId="ADAL" clId="{7593E2E8-4DB6-4938-9E90-5CE0A7DBA88D}" dt="2022-06-09T15:25:57.459" v="68" actId="700"/>
          <ac:spMkLst>
            <pc:docMk/>
            <pc:sldMk cId="1457998100" sldId="1170"/>
            <ac:spMk id="21" creationId="{3AEC22ED-B019-4960-9A29-8EF663DE9DB1}"/>
          </ac:spMkLst>
        </pc:spChg>
        <pc:graphicFrameChg chg="mod">
          <ac:chgData name="Liz Pettit" userId="cd5fe16b-7ec4-4b24-b066-993bffdb1467" providerId="ADAL" clId="{7593E2E8-4DB6-4938-9E90-5CE0A7DBA88D}" dt="2022-06-09T15:29:01.416" v="104" actId="1035"/>
          <ac:graphicFrameMkLst>
            <pc:docMk/>
            <pc:sldMk cId="1457998100" sldId="1170"/>
            <ac:graphicFrameMk id="6" creationId="{144851A2-AFD6-4A2D-B18A-C929E9DA590F}"/>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7" creationId="{4335D85B-4A35-41C7-A122-87667377684D}"/>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8" creationId="{A3304C23-926F-4B2F-8255-7D2E67477B0C}"/>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11" creationId="{2EE1933A-902C-4901-A5D5-A4A0FAE9A2C9}"/>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12" creationId="{560F5DA2-F1AA-47BA-9D54-9A8B96A1E5C8}"/>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13" creationId="{6B32F282-8449-4BD0-83ED-587A7A152947}"/>
          </ac:graphicFrameMkLst>
        </pc:graphicFrameChg>
      </pc:sldChg>
      <pc:sldChg chg="modSp mod modClrScheme chgLayout">
        <pc:chgData name="Liz Pettit" userId="cd5fe16b-7ec4-4b24-b066-993bffdb1467" providerId="ADAL" clId="{7593E2E8-4DB6-4938-9E90-5CE0A7DBA88D}" dt="2022-06-09T15:26:10.438" v="75" actId="700"/>
        <pc:sldMkLst>
          <pc:docMk/>
          <pc:sldMk cId="1896437154" sldId="1171"/>
        </pc:sldMkLst>
        <pc:spChg chg="mod ord">
          <ac:chgData name="Liz Pettit" userId="cd5fe16b-7ec4-4b24-b066-993bffdb1467" providerId="ADAL" clId="{7593E2E8-4DB6-4938-9E90-5CE0A7DBA88D}" dt="2022-06-09T15:26:10.438" v="75" actId="700"/>
          <ac:spMkLst>
            <pc:docMk/>
            <pc:sldMk cId="1896437154" sldId="1171"/>
            <ac:spMk id="2" creationId="{A71ED0DB-4BDE-4F0E-B3DF-5CEABE7C1F7D}"/>
          </ac:spMkLst>
        </pc:spChg>
        <pc:spChg chg="mod ord">
          <ac:chgData name="Liz Pettit" userId="cd5fe16b-7ec4-4b24-b066-993bffdb1467" providerId="ADAL" clId="{7593E2E8-4DB6-4938-9E90-5CE0A7DBA88D}" dt="2022-06-09T15:26:10.438" v="75" actId="700"/>
          <ac:spMkLst>
            <pc:docMk/>
            <pc:sldMk cId="1896437154" sldId="1171"/>
            <ac:spMk id="3" creationId="{0A6BB73C-D741-4AAB-9E68-4A2C020EF1D8}"/>
          </ac:spMkLst>
        </pc:spChg>
      </pc:sldChg>
      <pc:sldChg chg="add del">
        <pc:chgData name="Liz Pettit" userId="cd5fe16b-7ec4-4b24-b066-993bffdb1467" providerId="ADAL" clId="{7593E2E8-4DB6-4938-9E90-5CE0A7DBA88D}" dt="2022-06-09T15:25:40.002" v="66"/>
        <pc:sldMkLst>
          <pc:docMk/>
          <pc:sldMk cId="3362357532" sldId="117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2021</c:v>
                </c:pt>
              </c:strCache>
            </c:strRef>
          </c:tx>
          <c:spPr>
            <a:ln>
              <a:noFill/>
            </a:ln>
          </c:spPr>
          <c:explosion val="3"/>
          <c:dPt>
            <c:idx val="0"/>
            <c:bubble3D val="0"/>
            <c:spPr>
              <a:solidFill>
                <a:schemeClr val="accent1"/>
              </a:solidFill>
              <a:ln w="19050">
                <a:noFill/>
              </a:ln>
              <a:effectLst/>
            </c:spPr>
            <c:extLst>
              <c:ext xmlns:c16="http://schemas.microsoft.com/office/drawing/2014/chart" uri="{C3380CC4-5D6E-409C-BE32-E72D297353CC}">
                <c16:uniqueId val="{00000003-ABE8-4ABD-BE5B-045B141BAFFC}"/>
              </c:ext>
            </c:extLst>
          </c:dPt>
          <c:dPt>
            <c:idx val="1"/>
            <c:bubble3D val="0"/>
            <c:spPr>
              <a:solidFill>
                <a:schemeClr val="bg1"/>
              </a:solidFill>
              <a:ln w="19050">
                <a:noFill/>
              </a:ln>
              <a:effectLst/>
            </c:spPr>
            <c:extLst>
              <c:ext xmlns:c16="http://schemas.microsoft.com/office/drawing/2014/chart" uri="{C3380CC4-5D6E-409C-BE32-E72D297353CC}">
                <c16:uniqueId val="{00000002-ABE8-4ABD-BE5B-045B141BAFFC}"/>
              </c:ext>
            </c:extLst>
          </c:dPt>
          <c:dPt>
            <c:idx val="2"/>
            <c:bubble3D val="0"/>
            <c:spPr>
              <a:solidFill>
                <a:schemeClr val="accent3"/>
              </a:solidFill>
              <a:ln w="19050">
                <a:noFill/>
              </a:ln>
              <a:effectLst/>
            </c:spPr>
            <c:extLst>
              <c:ext xmlns:c16="http://schemas.microsoft.com/office/drawing/2014/chart" uri="{C3380CC4-5D6E-409C-BE32-E72D297353CC}">
                <c16:uniqueId val="{00000005-E4F8-4AC1-B4B1-4C25EE5CD79C}"/>
              </c:ext>
            </c:extLst>
          </c:dPt>
          <c:dPt>
            <c:idx val="3"/>
            <c:bubble3D val="0"/>
            <c:spPr>
              <a:solidFill>
                <a:schemeClr val="accent4"/>
              </a:solidFill>
              <a:ln w="19050">
                <a:noFill/>
              </a:ln>
              <a:effectLst/>
            </c:spPr>
            <c:extLst>
              <c:ext xmlns:c16="http://schemas.microsoft.com/office/drawing/2014/chart" uri="{C3380CC4-5D6E-409C-BE32-E72D297353CC}">
                <c16:uniqueId val="{00000007-E4F8-4AC1-B4B1-4C25EE5CD79C}"/>
              </c:ext>
            </c:extLst>
          </c:dPt>
          <c:cat>
            <c:numRef>
              <c:f>Sheet1!$A$2:$A$5</c:f>
              <c:numCache>
                <c:formatCode>General</c:formatCode>
                <c:ptCount val="4"/>
              </c:numCache>
            </c:numRef>
          </c:cat>
          <c:val>
            <c:numRef>
              <c:f>Sheet1!$B$2:$B$5</c:f>
              <c:numCache>
                <c:formatCode>General</c:formatCode>
                <c:ptCount val="4"/>
                <c:pt idx="0">
                  <c:v>92</c:v>
                </c:pt>
                <c:pt idx="1">
                  <c:v>8</c:v>
                </c:pt>
              </c:numCache>
            </c:numRef>
          </c:val>
          <c:extLst>
            <c:ext xmlns:c16="http://schemas.microsoft.com/office/drawing/2014/chart" uri="{C3380CC4-5D6E-409C-BE32-E72D297353CC}">
              <c16:uniqueId val="{00000000-ABE8-4ABD-BE5B-045B141BAF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2019</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8C8-4393-BBB8-E290EB1AAC3A}"/>
              </c:ext>
            </c:extLst>
          </c:dPt>
          <c:dPt>
            <c:idx val="1"/>
            <c:bubble3D val="0"/>
            <c:spPr>
              <a:solidFill>
                <a:schemeClr val="bg1"/>
              </a:solidFill>
              <a:ln w="19050">
                <a:noFill/>
              </a:ln>
              <a:effectLst/>
            </c:spPr>
            <c:extLst>
              <c:ext xmlns:c16="http://schemas.microsoft.com/office/drawing/2014/chart" uri="{C3380CC4-5D6E-409C-BE32-E72D297353CC}">
                <c16:uniqueId val="{00000003-98C8-4393-BBB8-E290EB1AAC3A}"/>
              </c:ext>
            </c:extLst>
          </c:dPt>
          <c:dPt>
            <c:idx val="2"/>
            <c:bubble3D val="0"/>
            <c:spPr>
              <a:solidFill>
                <a:schemeClr val="accent3"/>
              </a:solidFill>
              <a:ln w="19050">
                <a:noFill/>
              </a:ln>
              <a:effectLst/>
            </c:spPr>
            <c:extLst>
              <c:ext xmlns:c16="http://schemas.microsoft.com/office/drawing/2014/chart" uri="{C3380CC4-5D6E-409C-BE32-E72D297353CC}">
                <c16:uniqueId val="{00000005-98C8-4393-BBB8-E290EB1AAC3A}"/>
              </c:ext>
            </c:extLst>
          </c:dPt>
          <c:dPt>
            <c:idx val="3"/>
            <c:bubble3D val="0"/>
            <c:spPr>
              <a:solidFill>
                <a:schemeClr val="accent4"/>
              </a:solidFill>
              <a:ln w="19050">
                <a:noFill/>
              </a:ln>
              <a:effectLst/>
            </c:spPr>
            <c:extLst>
              <c:ext xmlns:c16="http://schemas.microsoft.com/office/drawing/2014/chart" uri="{C3380CC4-5D6E-409C-BE32-E72D297353CC}">
                <c16:uniqueId val="{00000007-98C8-4393-BBB8-E290EB1AAC3A}"/>
              </c:ext>
            </c:extLst>
          </c:dPt>
          <c:cat>
            <c:numRef>
              <c:f>Sheet1!$A$2:$A$5</c:f>
              <c:numCache>
                <c:formatCode>General</c:formatCode>
                <c:ptCount val="4"/>
              </c:numCache>
            </c:numRef>
          </c:cat>
          <c:val>
            <c:numRef>
              <c:f>Sheet1!$B$2:$B$5</c:f>
              <c:numCache>
                <c:formatCode>General</c:formatCode>
                <c:ptCount val="4"/>
                <c:pt idx="0">
                  <c:v>94</c:v>
                </c:pt>
                <c:pt idx="1">
                  <c:v>6</c:v>
                </c:pt>
              </c:numCache>
            </c:numRef>
          </c:val>
          <c:extLst>
            <c:ext xmlns:c16="http://schemas.microsoft.com/office/drawing/2014/chart" uri="{C3380CC4-5D6E-409C-BE32-E72D297353CC}">
              <c16:uniqueId val="{00000008-98C8-4393-BBB8-E290EB1AAC3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2020</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BEA-47B2-A0C5-869300AA4FC8}"/>
              </c:ext>
            </c:extLst>
          </c:dPt>
          <c:dPt>
            <c:idx val="1"/>
            <c:bubble3D val="0"/>
            <c:spPr>
              <a:solidFill>
                <a:schemeClr val="bg1"/>
              </a:solidFill>
              <a:ln w="19050">
                <a:noFill/>
              </a:ln>
              <a:effectLst/>
            </c:spPr>
            <c:extLst>
              <c:ext xmlns:c16="http://schemas.microsoft.com/office/drawing/2014/chart" uri="{C3380CC4-5D6E-409C-BE32-E72D297353CC}">
                <c16:uniqueId val="{00000003-BBEA-47B2-A0C5-869300AA4FC8}"/>
              </c:ext>
            </c:extLst>
          </c:dPt>
          <c:dPt>
            <c:idx val="2"/>
            <c:bubble3D val="0"/>
            <c:spPr>
              <a:solidFill>
                <a:schemeClr val="accent3"/>
              </a:solidFill>
              <a:ln w="19050">
                <a:noFill/>
              </a:ln>
              <a:effectLst/>
            </c:spPr>
            <c:extLst>
              <c:ext xmlns:c16="http://schemas.microsoft.com/office/drawing/2014/chart" uri="{C3380CC4-5D6E-409C-BE32-E72D297353CC}">
                <c16:uniqueId val="{00000005-BBEA-47B2-A0C5-869300AA4FC8}"/>
              </c:ext>
            </c:extLst>
          </c:dPt>
          <c:dPt>
            <c:idx val="3"/>
            <c:bubble3D val="0"/>
            <c:spPr>
              <a:solidFill>
                <a:schemeClr val="accent4"/>
              </a:solidFill>
              <a:ln w="19050">
                <a:noFill/>
              </a:ln>
              <a:effectLst/>
            </c:spPr>
            <c:extLst>
              <c:ext xmlns:c16="http://schemas.microsoft.com/office/drawing/2014/chart" uri="{C3380CC4-5D6E-409C-BE32-E72D297353CC}">
                <c16:uniqueId val="{00000007-BBEA-47B2-A0C5-869300AA4FC8}"/>
              </c:ext>
            </c:extLst>
          </c:dPt>
          <c:cat>
            <c:numRef>
              <c:f>Sheet1!$A$2:$A$5</c:f>
              <c:numCache>
                <c:formatCode>General</c:formatCode>
                <c:ptCount val="4"/>
              </c:numCache>
            </c:numRef>
          </c:cat>
          <c:val>
            <c:numRef>
              <c:f>Sheet1!$B$2:$B$5</c:f>
              <c:numCache>
                <c:formatCode>General</c:formatCode>
                <c:ptCount val="4"/>
                <c:pt idx="0">
                  <c:v>93</c:v>
                </c:pt>
                <c:pt idx="1">
                  <c:v>7</c:v>
                </c:pt>
              </c:numCache>
            </c:numRef>
          </c:val>
          <c:extLst>
            <c:ext xmlns:c16="http://schemas.microsoft.com/office/drawing/2014/chart" uri="{C3380CC4-5D6E-409C-BE32-E72D297353CC}">
              <c16:uniqueId val="{00000008-BBEA-47B2-A0C5-869300AA4F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2021</c:v>
                </c:pt>
              </c:strCache>
            </c:strRef>
          </c:tx>
          <c:spPr>
            <a:ln>
              <a:noFill/>
            </a:ln>
          </c:spPr>
          <c:explosion val="3"/>
          <c:dPt>
            <c:idx val="0"/>
            <c:bubble3D val="0"/>
            <c:spPr>
              <a:solidFill>
                <a:schemeClr val="accent6"/>
              </a:solidFill>
              <a:ln w="19050">
                <a:noFill/>
              </a:ln>
              <a:effectLst/>
            </c:spPr>
            <c:extLst>
              <c:ext xmlns:c16="http://schemas.microsoft.com/office/drawing/2014/chart" uri="{C3380CC4-5D6E-409C-BE32-E72D297353CC}">
                <c16:uniqueId val="{00000001-4114-4A88-BB8D-F9C251B7CE3C}"/>
              </c:ext>
            </c:extLst>
          </c:dPt>
          <c:dPt>
            <c:idx val="1"/>
            <c:bubble3D val="0"/>
            <c:spPr>
              <a:solidFill>
                <a:schemeClr val="bg1"/>
              </a:solidFill>
              <a:ln w="19050">
                <a:noFill/>
              </a:ln>
              <a:effectLst/>
            </c:spPr>
            <c:extLst>
              <c:ext xmlns:c16="http://schemas.microsoft.com/office/drawing/2014/chart" uri="{C3380CC4-5D6E-409C-BE32-E72D297353CC}">
                <c16:uniqueId val="{00000003-4114-4A88-BB8D-F9C251B7CE3C}"/>
              </c:ext>
            </c:extLst>
          </c:dPt>
          <c:dPt>
            <c:idx val="2"/>
            <c:bubble3D val="0"/>
            <c:spPr>
              <a:solidFill>
                <a:schemeClr val="accent3"/>
              </a:solidFill>
              <a:ln w="19050">
                <a:noFill/>
              </a:ln>
              <a:effectLst/>
            </c:spPr>
            <c:extLst>
              <c:ext xmlns:c16="http://schemas.microsoft.com/office/drawing/2014/chart" uri="{C3380CC4-5D6E-409C-BE32-E72D297353CC}">
                <c16:uniqueId val="{00000005-4114-4A88-BB8D-F9C251B7CE3C}"/>
              </c:ext>
            </c:extLst>
          </c:dPt>
          <c:dPt>
            <c:idx val="3"/>
            <c:bubble3D val="0"/>
            <c:spPr>
              <a:solidFill>
                <a:schemeClr val="accent4"/>
              </a:solidFill>
              <a:ln w="19050">
                <a:noFill/>
              </a:ln>
              <a:effectLst/>
            </c:spPr>
            <c:extLst>
              <c:ext xmlns:c16="http://schemas.microsoft.com/office/drawing/2014/chart" uri="{C3380CC4-5D6E-409C-BE32-E72D297353CC}">
                <c16:uniqueId val="{00000007-4114-4A88-BB8D-F9C251B7CE3C}"/>
              </c:ext>
            </c:extLst>
          </c:dPt>
          <c:cat>
            <c:numRef>
              <c:f>Sheet1!$A$2:$A$5</c:f>
              <c:numCache>
                <c:formatCode>General</c:formatCode>
                <c:ptCount val="4"/>
              </c:numCache>
            </c:numRef>
          </c:cat>
          <c:val>
            <c:numRef>
              <c:f>Sheet1!$B$2:$B$5</c:f>
              <c:numCache>
                <c:formatCode>General</c:formatCode>
                <c:ptCount val="4"/>
                <c:pt idx="0">
                  <c:v>93</c:v>
                </c:pt>
                <c:pt idx="1">
                  <c:v>7</c:v>
                </c:pt>
              </c:numCache>
            </c:numRef>
          </c:val>
          <c:extLst>
            <c:ext xmlns:c16="http://schemas.microsoft.com/office/drawing/2014/chart" uri="{C3380CC4-5D6E-409C-BE32-E72D297353CC}">
              <c16:uniqueId val="{00000008-4114-4A88-BB8D-F9C251B7CE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2019</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F92-41E3-B2EF-DE4B092682C1}"/>
              </c:ext>
            </c:extLst>
          </c:dPt>
          <c:dPt>
            <c:idx val="1"/>
            <c:bubble3D val="0"/>
            <c:spPr>
              <a:noFill/>
              <a:ln w="19050">
                <a:solidFill>
                  <a:schemeClr val="lt1"/>
                </a:solidFill>
              </a:ln>
              <a:effectLst/>
            </c:spPr>
            <c:extLst>
              <c:ext xmlns:c16="http://schemas.microsoft.com/office/drawing/2014/chart" uri="{C3380CC4-5D6E-409C-BE32-E72D297353CC}">
                <c16:uniqueId val="{00000003-6F92-41E3-B2EF-DE4B092682C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92-41E3-B2EF-DE4B092682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F92-41E3-B2EF-DE4B092682C1}"/>
              </c:ext>
            </c:extLst>
          </c:dPt>
          <c:cat>
            <c:numRef>
              <c:f>Sheet1!$A$2:$A$5</c:f>
              <c:numCache>
                <c:formatCode>General</c:formatCode>
                <c:ptCount val="4"/>
              </c:numCache>
            </c:numRef>
          </c:cat>
          <c:val>
            <c:numRef>
              <c:f>Sheet1!$B$2:$B$5</c:f>
              <c:numCache>
                <c:formatCode>General</c:formatCode>
                <c:ptCount val="4"/>
                <c:pt idx="0">
                  <c:v>94</c:v>
                </c:pt>
                <c:pt idx="1">
                  <c:v>6</c:v>
                </c:pt>
              </c:numCache>
            </c:numRef>
          </c:val>
          <c:extLst>
            <c:ext xmlns:c16="http://schemas.microsoft.com/office/drawing/2014/chart" uri="{C3380CC4-5D6E-409C-BE32-E72D297353CC}">
              <c16:uniqueId val="{00000008-6F92-41E3-B2EF-DE4B092682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2020</c:v>
                </c:pt>
              </c:strCache>
            </c:strRef>
          </c:tx>
          <c:spPr>
            <a:solidFill>
              <a:schemeClr val="accent6"/>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6B5A-4E19-B9DD-E6CCB4E26F15}"/>
              </c:ext>
            </c:extLst>
          </c:dPt>
          <c:dPt>
            <c:idx val="1"/>
            <c:bubble3D val="0"/>
            <c:spPr>
              <a:solidFill>
                <a:schemeClr val="bg1"/>
              </a:solidFill>
              <a:ln w="19050">
                <a:noFill/>
              </a:ln>
              <a:effectLst/>
            </c:spPr>
            <c:extLst>
              <c:ext xmlns:c16="http://schemas.microsoft.com/office/drawing/2014/chart" uri="{C3380CC4-5D6E-409C-BE32-E72D297353CC}">
                <c16:uniqueId val="{00000003-6B5A-4E19-B9DD-E6CCB4E26F15}"/>
              </c:ext>
            </c:extLst>
          </c:dPt>
          <c:dPt>
            <c:idx val="2"/>
            <c:bubble3D val="0"/>
            <c:spPr>
              <a:solidFill>
                <a:schemeClr val="accent6"/>
              </a:solidFill>
              <a:ln w="19050">
                <a:noFill/>
              </a:ln>
              <a:effectLst/>
            </c:spPr>
            <c:extLst>
              <c:ext xmlns:c16="http://schemas.microsoft.com/office/drawing/2014/chart" uri="{C3380CC4-5D6E-409C-BE32-E72D297353CC}">
                <c16:uniqueId val="{00000005-6B5A-4E19-B9DD-E6CCB4E26F15}"/>
              </c:ext>
            </c:extLst>
          </c:dPt>
          <c:dPt>
            <c:idx val="3"/>
            <c:bubble3D val="0"/>
            <c:spPr>
              <a:solidFill>
                <a:schemeClr val="accent6"/>
              </a:solidFill>
              <a:ln w="19050">
                <a:noFill/>
              </a:ln>
              <a:effectLst/>
            </c:spPr>
            <c:extLst>
              <c:ext xmlns:c16="http://schemas.microsoft.com/office/drawing/2014/chart" uri="{C3380CC4-5D6E-409C-BE32-E72D297353CC}">
                <c16:uniqueId val="{00000007-6B5A-4E19-B9DD-E6CCB4E26F15}"/>
              </c:ext>
            </c:extLst>
          </c:dPt>
          <c:cat>
            <c:numRef>
              <c:f>Sheet1!$A$2:$A$5</c:f>
              <c:numCache>
                <c:formatCode>General</c:formatCode>
                <c:ptCount val="4"/>
              </c:numCache>
            </c:numRef>
          </c:cat>
          <c:val>
            <c:numRef>
              <c:f>Sheet1!$B$2:$B$5</c:f>
              <c:numCache>
                <c:formatCode>General</c:formatCode>
                <c:ptCount val="4"/>
                <c:pt idx="0">
                  <c:v>93</c:v>
                </c:pt>
                <c:pt idx="1">
                  <c:v>7</c:v>
                </c:pt>
              </c:numCache>
            </c:numRef>
          </c:val>
          <c:extLst>
            <c:ext xmlns:c16="http://schemas.microsoft.com/office/drawing/2014/chart" uri="{C3380CC4-5D6E-409C-BE32-E72D297353CC}">
              <c16:uniqueId val="{00000008-6B5A-4E19-B9DD-E6CCB4E26F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E6B42B-78FA-4FB8-B808-330F3E84706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05B317-EF2A-47B4-9F6D-D3226754215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4D2EF3D-A6F9-48BB-B901-FDADA7B0F504}" type="datetimeFigureOut">
              <a:rPr lang="en-US" smtClean="0"/>
              <a:t>4/4/2023</a:t>
            </a:fld>
            <a:endParaRPr lang="en-US"/>
          </a:p>
        </p:txBody>
      </p:sp>
      <p:sp>
        <p:nvSpPr>
          <p:cNvPr id="4" name="Footer Placeholder 3">
            <a:extLst>
              <a:ext uri="{FF2B5EF4-FFF2-40B4-BE49-F238E27FC236}">
                <a16:creationId xmlns:a16="http://schemas.microsoft.com/office/drawing/2014/main" id="{C0FE964E-9C20-41C1-BF3C-2988B77A575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D247FD-4007-40D9-B5A8-4C19975B2D4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7F9AD2F-FA80-4DFC-A391-9A6B004C3CD7}" type="slidenum">
              <a:rPr lang="en-US" smtClean="0"/>
              <a:t>‹#›</a:t>
            </a:fld>
            <a:endParaRPr lang="en-US"/>
          </a:p>
        </p:txBody>
      </p:sp>
    </p:spTree>
    <p:extLst>
      <p:ext uri="{BB962C8B-B14F-4D97-AF65-F5344CB8AC3E}">
        <p14:creationId xmlns:p14="http://schemas.microsoft.com/office/powerpoint/2010/main" val="510944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2FB8B1-C110-497A-989C-121FA4512DE0}" type="datetimeFigureOut">
              <a:rPr lang="en-US" smtClean="0"/>
              <a:t>4/4/2023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C65698-33FF-4660-892F-797C45BA431F}" type="slidenum">
              <a:rPr lang="en-US" smtClean="0"/>
              <a:t>‹#›</a:t>
            </a:fld>
            <a:endParaRPr lang="en-US"/>
          </a:p>
        </p:txBody>
      </p:sp>
    </p:spTree>
    <p:extLst>
      <p:ext uri="{BB962C8B-B14F-4D97-AF65-F5344CB8AC3E}">
        <p14:creationId xmlns:p14="http://schemas.microsoft.com/office/powerpoint/2010/main" val="15334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Preparation:</a:t>
            </a:r>
          </a:p>
          <a:p>
            <a:pPr marL="628650" lvl="1" indent="-171450">
              <a:buFont typeface="Arial" panose="020B0604020202020204" pitchFamily="34" charset="0"/>
              <a:buChar char="•"/>
            </a:pPr>
            <a:r>
              <a:rPr lang="en-US"/>
              <a:t>Have a LENA Device and LENA clothing on hand to show the technology firsthand.</a:t>
            </a:r>
            <a:endParaRPr lang="en-US">
              <a:cs typeface="Calibri"/>
            </a:endParaRPr>
          </a:p>
          <a:p>
            <a:pPr marL="628650" lvl="1" indent="-171450">
              <a:buFont typeface="Arial" panose="020B0604020202020204" pitchFamily="34" charset="0"/>
              <a:buChar char="•"/>
            </a:pPr>
            <a:r>
              <a:rPr lang="en-US"/>
              <a:t>Hang a Talking Tips poster where your audience can see it. If presenting virtually, hang it behind you so it can be seen in the video.</a:t>
            </a:r>
            <a:endParaRPr lang="en-US">
              <a:cs typeface="Calibri"/>
            </a:endParaRPr>
          </a:p>
          <a:p>
            <a:pPr marL="171450" indent="-171450">
              <a:buFont typeface="Arial" panose="020B0604020202020204" pitchFamily="34" charset="0"/>
              <a:buChar char="•"/>
            </a:pPr>
            <a:r>
              <a:rPr lang="en-US"/>
              <a:t>Time: </a:t>
            </a:r>
            <a:endParaRPr lang="en-US">
              <a:cs typeface="Calibri"/>
            </a:endParaRPr>
          </a:p>
          <a:p>
            <a:pPr marL="628650" lvl="1" indent="-171450">
              <a:buFont typeface="Arial" panose="020B0604020202020204" pitchFamily="34" charset="0"/>
              <a:buChar char="•"/>
            </a:pPr>
            <a:r>
              <a:rPr lang="en-US"/>
              <a:t>This presentation should take no more than 20 minutes. If you need to shorten it, we recommend skipping the videos.</a:t>
            </a:r>
          </a:p>
        </p:txBody>
      </p:sp>
      <p:sp>
        <p:nvSpPr>
          <p:cNvPr id="4" name="Slide Number Placeholder 3"/>
          <p:cNvSpPr>
            <a:spLocks noGrp="1"/>
          </p:cNvSpPr>
          <p:nvPr>
            <p:ph type="sldNum" sz="quarter" idx="10"/>
          </p:nvPr>
        </p:nvSpPr>
        <p:spPr/>
        <p:txBody>
          <a:bodyPr/>
          <a:lstStyle/>
          <a:p>
            <a:fld id="{C0C65698-33FF-4660-892F-797C45BA431F}" type="slidenum">
              <a:rPr lang="en-US" smtClean="0"/>
              <a:t>1</a:t>
            </a:fld>
            <a:endParaRPr lang="en-US"/>
          </a:p>
        </p:txBody>
      </p:sp>
    </p:spTree>
    <p:extLst>
      <p:ext uri="{BB962C8B-B14F-4D97-AF65-F5344CB8AC3E}">
        <p14:creationId xmlns:p14="http://schemas.microsoft.com/office/powerpoint/2010/main" val="46069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Next, you will want to select the rooms and teachers you would like to participate in LENA Grow and plan a date for your teacher Orientation. </a:t>
            </a:r>
          </a:p>
        </p:txBody>
      </p:sp>
      <p:sp>
        <p:nvSpPr>
          <p:cNvPr id="4" name="Slide Number Placeholder 3"/>
          <p:cNvSpPr>
            <a:spLocks noGrp="1"/>
          </p:cNvSpPr>
          <p:nvPr>
            <p:ph type="sldNum" sz="quarter" idx="10"/>
          </p:nvPr>
        </p:nvSpPr>
        <p:spPr/>
        <p:txBody>
          <a:bodyPr/>
          <a:lstStyle/>
          <a:p>
            <a:fld id="{C0C65698-33FF-4660-892F-797C45BA431F}" type="slidenum">
              <a:rPr lang="en-US" smtClean="0"/>
              <a:t>10</a:t>
            </a:fld>
            <a:endParaRPr lang="en-US"/>
          </a:p>
        </p:txBody>
      </p:sp>
    </p:spTree>
    <p:extLst>
      <p:ext uri="{BB962C8B-B14F-4D97-AF65-F5344CB8AC3E}">
        <p14:creationId xmlns:p14="http://schemas.microsoft.com/office/powerpoint/2010/main" val="318573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a:t>LENA Grow is all about the interaction between adults and children. These interactions, or back-and-</a:t>
            </a:r>
            <a:r>
              <a:rPr lang="en-US" err="1"/>
              <a:t>forths</a:t>
            </a:r>
            <a:r>
              <a:rPr lang="en-US"/>
              <a:t>, are important because they help children learn and grow. LENA Grow helps child care professionals learn to be more intentional about how they engage with the children in their care, thus promoting brain development. </a:t>
            </a:r>
          </a:p>
        </p:txBody>
      </p:sp>
      <p:sp>
        <p:nvSpPr>
          <p:cNvPr id="4" name="Slide Number Placeholder 3"/>
          <p:cNvSpPr>
            <a:spLocks noGrp="1"/>
          </p:cNvSpPr>
          <p:nvPr>
            <p:ph type="sldNum" sz="quarter" idx="10"/>
          </p:nvPr>
        </p:nvSpPr>
        <p:spPr/>
        <p:txBody>
          <a:bodyPr/>
          <a:lstStyle/>
          <a:p>
            <a:fld id="{C0C65698-33FF-4660-892F-797C45BA431F}" type="slidenum">
              <a:rPr lang="en-US" smtClean="0"/>
              <a:t>2</a:t>
            </a:fld>
            <a:endParaRPr lang="en-US"/>
          </a:p>
        </p:txBody>
      </p:sp>
    </p:spTree>
    <p:extLst>
      <p:ext uri="{BB962C8B-B14F-4D97-AF65-F5344CB8AC3E}">
        <p14:creationId xmlns:p14="http://schemas.microsoft.com/office/powerpoint/2010/main" val="324096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Children who have participated in LENA Grow have seen the following benefits:</a:t>
            </a:r>
          </a:p>
          <a:p>
            <a:pPr marL="628650" lvl="1"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Saying </a:t>
            </a:r>
            <a:r>
              <a:rPr lang="en-US" sz="1800" b="0" i="1" u="none" strike="noStrike" kern="1200" baseline="0">
                <a:solidFill>
                  <a:srgbClr val="221E1F"/>
                </a:solidFill>
                <a:effectLst/>
                <a:latin typeface="Myriad Pro Light" panose="020B0403030403020204" pitchFamily="34" charset="0"/>
                <a:ea typeface="+mn-ea"/>
                <a:cs typeface="+mn-cs"/>
              </a:rPr>
              <a:t>more</a:t>
            </a:r>
            <a:r>
              <a:rPr lang="en-US" sz="1800" b="0" i="0" u="none" strike="noStrike" kern="1200" baseline="0">
                <a:solidFill>
                  <a:srgbClr val="221E1F"/>
                </a:solidFill>
                <a:effectLst/>
                <a:latin typeface="Myriad Pro Light" panose="020B0403030403020204" pitchFamily="34" charset="0"/>
                <a:ea typeface="+mn-ea"/>
                <a:cs typeface="+mn-cs"/>
              </a:rPr>
              <a:t> words and saying </a:t>
            </a:r>
            <a:r>
              <a:rPr lang="en-US" sz="1800" b="0" i="1" u="none" strike="noStrike" kern="1200" baseline="0">
                <a:solidFill>
                  <a:srgbClr val="221E1F"/>
                </a:solidFill>
                <a:effectLst/>
                <a:latin typeface="Myriad Pro Light" panose="020B0403030403020204" pitchFamily="34" charset="0"/>
                <a:ea typeface="+mn-ea"/>
                <a:cs typeface="+mn-cs"/>
              </a:rPr>
              <a:t>new</a:t>
            </a:r>
            <a:r>
              <a:rPr lang="en-US" sz="1800" b="0" i="0" u="none" strike="noStrike" kern="1200" baseline="0">
                <a:solidFill>
                  <a:srgbClr val="221E1F"/>
                </a:solidFill>
                <a:effectLst/>
                <a:latin typeface="Myriad Pro Light" panose="020B0403030403020204" pitchFamily="34" charset="0"/>
                <a:ea typeface="+mn-ea"/>
                <a:cs typeface="+mn-cs"/>
              </a:rPr>
              <a:t> words</a:t>
            </a:r>
          </a:p>
          <a:p>
            <a:pPr marL="628650" lvl="1"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Increased confidence</a:t>
            </a:r>
          </a:p>
          <a:p>
            <a:pPr marL="628650" lvl="1"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Stronger relationships with their teacher</a:t>
            </a:r>
          </a:p>
          <a:p>
            <a:pPr marL="628650" lvl="1" indent="-171450">
              <a:buFont typeface="Arial" panose="020B0604020202020204" pitchFamily="34" charset="0"/>
              <a:buChar char="•"/>
            </a:pPr>
            <a:r>
              <a:rPr lang="en-US" sz="1800" b="0" i="0" u="none" strike="noStrike" kern="1200" baseline="0">
                <a:solidFill>
                  <a:srgbClr val="221E1F"/>
                </a:solidFill>
                <a:effectLst/>
                <a:latin typeface="Myriad Pro Light"/>
              </a:rPr>
              <a:t>They are better able to express their feelings and needs, which can lead to fewer challenging behaviors</a:t>
            </a:r>
            <a:br>
              <a:rPr lang="en-US" sz="1200" b="0" i="0" u="none" strike="noStrike" kern="1200">
                <a:effectLst/>
                <a:cs typeface="+mn-lt"/>
              </a:rPr>
            </a:br>
            <a:br>
              <a:rPr lang="en-US" sz="1200" b="0" i="0" u="none" strike="noStrike" kern="1200">
                <a:effectLst/>
                <a:cs typeface="+mn-lt"/>
              </a:rPr>
            </a:br>
            <a:br>
              <a:rPr lang="en-US" sz="1200" b="0" i="0" u="none" strike="noStrike" kern="1200">
                <a:effectLst/>
                <a:cs typeface="+mn-lt"/>
              </a:rPr>
            </a:br>
            <a:endParaRPr lang="en-US">
              <a:cs typeface="Calibri"/>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3</a:t>
            </a:fld>
            <a:endParaRPr lang="en-US"/>
          </a:p>
        </p:txBody>
      </p:sp>
    </p:spTree>
    <p:extLst>
      <p:ext uri="{BB962C8B-B14F-4D97-AF65-F5344CB8AC3E}">
        <p14:creationId xmlns:p14="http://schemas.microsoft.com/office/powerpoint/2010/main" val="400918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can work in your current situation. Even during COVID, teachers say participating in the program helped them feel more confident in their teaching abilities and reported higher job satisfaction by the end of the program. </a:t>
            </a:r>
          </a:p>
        </p:txBody>
      </p:sp>
      <p:sp>
        <p:nvSpPr>
          <p:cNvPr id="4" name="Slide Number Placeholder 3"/>
          <p:cNvSpPr>
            <a:spLocks noGrp="1"/>
          </p:cNvSpPr>
          <p:nvPr>
            <p:ph type="sldNum" sz="quarter" idx="5"/>
          </p:nvPr>
        </p:nvSpPr>
        <p:spPr/>
        <p:txBody>
          <a:bodyPr/>
          <a:lstStyle/>
          <a:p>
            <a:fld id="{C0C65698-33FF-4660-892F-797C45BA431F}" type="slidenum">
              <a:rPr lang="en-US" smtClean="0"/>
              <a:t>4</a:t>
            </a:fld>
            <a:endParaRPr lang="en-US"/>
          </a:p>
        </p:txBody>
      </p:sp>
    </p:spTree>
    <p:extLst>
      <p:ext uri="{BB962C8B-B14F-4D97-AF65-F5344CB8AC3E}">
        <p14:creationId xmlns:p14="http://schemas.microsoft.com/office/powerpoint/2010/main" val="1052518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u="none" strike="noStrike" kern="1200">
                <a:solidFill>
                  <a:schemeClr val="tx1"/>
                </a:solidFill>
                <a:effectLst/>
                <a:latin typeface="+mn-lt"/>
                <a:ea typeface="+mn-ea"/>
                <a:cs typeface="+mn-cs"/>
              </a:rPr>
              <a:t>LENA Grow consists of 5-week sequences that give teachers </a:t>
            </a:r>
            <a:r>
              <a:rPr lang="en-US"/>
              <a:t>data about how much they are talking with each child in their classroom</a:t>
            </a:r>
            <a:r>
              <a:rPr lang="en-US" sz="1200" b="0" i="0" u="none" strike="noStrike" kern="1200">
                <a:solidFill>
                  <a:schemeClr val="tx1"/>
                </a:solidFill>
                <a:effectLst/>
                <a:latin typeface="+mn-lt"/>
                <a:ea typeface="+mn-ea"/>
                <a:cs typeface="+mn-cs"/>
              </a:rPr>
              <a:t>.</a:t>
            </a:r>
          </a:p>
          <a:p>
            <a:pPr marL="171450" indent="-171450" fontAlgn="base">
              <a:buFont typeface="Arial" panose="020B0604020202020204" pitchFamily="34" charset="0"/>
              <a:buChar char="•"/>
              <a:defRPr/>
            </a:pPr>
            <a:r>
              <a:rPr lang="en-US" sz="1200" b="0" i="0" u="none" strike="noStrike" kern="1200">
                <a:solidFill>
                  <a:schemeClr val="tx1"/>
                </a:solidFill>
                <a:effectLst/>
                <a:latin typeface="+mn-lt"/>
                <a:ea typeface="+mn-ea"/>
                <a:cs typeface="+mn-cs"/>
              </a:rPr>
              <a:t>During each “LENA Day,” all participating children wear a LENA device, which is like a talk pedometer, to capture their individual language or talk experiences throughout the day.</a:t>
            </a:r>
            <a:r>
              <a:rPr lang="en-US"/>
              <a:t> </a:t>
            </a:r>
            <a:endParaRPr lang="en-US" sz="1200" b="0" i="0" u="none" strike="noStrike" kern="1200">
              <a:solidFill>
                <a:schemeClr val="tx1"/>
              </a:solidFill>
              <a:effectLst/>
              <a:latin typeface="+mn-lt"/>
              <a:cs typeface="Calibri"/>
            </a:endParaRPr>
          </a:p>
          <a:p>
            <a:pPr marL="171450" indent="-171450" fontAlgn="base">
              <a:buFont typeface="Arial" panose="020B0604020202020204" pitchFamily="34" charset="0"/>
              <a:buChar char="•"/>
              <a:defRPr/>
            </a:pPr>
            <a:r>
              <a:rPr lang="en-US" sz="1200" b="0" i="0" u="none" strike="noStrike" kern="1200">
                <a:solidFill>
                  <a:schemeClr val="tx1"/>
                </a:solidFill>
                <a:effectLst/>
                <a:latin typeface="+mn-lt"/>
                <a:ea typeface="+mn-ea"/>
                <a:cs typeface="+mn-cs"/>
              </a:rPr>
              <a:t>Then, LENA software counts words and </a:t>
            </a:r>
            <a:r>
              <a:rPr lang="en-US"/>
              <a:t>conversational turns</a:t>
            </a:r>
            <a:r>
              <a:rPr lang="en-US" sz="1200" b="0" i="0" u="none" strike="noStrike" kern="1200">
                <a:solidFill>
                  <a:schemeClr val="tx1"/>
                </a:solidFill>
                <a:effectLst/>
                <a:latin typeface="+mn-lt"/>
                <a:ea typeface="+mn-ea"/>
                <a:cs typeface="+mn-cs"/>
              </a:rPr>
              <a:t> and creates feedback reports about the day.</a:t>
            </a:r>
            <a:endParaRPr lang="en-US" sz="1200" b="0" i="0" u="none" strike="noStrike" kern="1200">
              <a:solidFill>
                <a:schemeClr val="tx1"/>
              </a:solidFill>
              <a:effectLst/>
              <a:latin typeface="+mn-lt"/>
              <a:cs typeface="Calibri"/>
            </a:endParaRPr>
          </a:p>
          <a:p>
            <a:pPr marL="171450" indent="-171450" fontAlgn="base">
              <a:buFont typeface="Arial" panose="020B0604020202020204" pitchFamily="34" charset="0"/>
              <a:buChar char="•"/>
              <a:defRPr/>
            </a:pPr>
            <a:r>
              <a:rPr lang="en-US" sz="1200" b="0" i="0" u="none" strike="noStrike" kern="1200">
                <a:solidFill>
                  <a:schemeClr val="tx1"/>
                </a:solidFill>
                <a:effectLst/>
                <a:latin typeface="+mn-lt"/>
                <a:ea typeface="+mn-ea"/>
                <a:cs typeface="+mn-cs"/>
              </a:rPr>
              <a:t>Teachers will have a chance to review reports weekly</a:t>
            </a:r>
            <a:r>
              <a:rPr lang="en-US"/>
              <a:t> with their coach</a:t>
            </a:r>
            <a:r>
              <a:rPr lang="en-US" sz="1200" b="0" i="0" u="none" strike="noStrike" kern="1200">
                <a:solidFill>
                  <a:schemeClr val="tx1"/>
                </a:solidFill>
                <a:effectLst/>
                <a:latin typeface="+mn-lt"/>
                <a:ea typeface="+mn-ea"/>
                <a:cs typeface="+mn-cs"/>
              </a:rPr>
              <a:t>, learn tips to increase back-and-forth talk with children, and set goals.</a:t>
            </a:r>
            <a:endParaRPr lang="en-US" sz="1200" b="0" i="0" u="none" strike="noStrike" kern="1200">
              <a:solidFill>
                <a:schemeClr val="tx1"/>
              </a:solidFill>
              <a:effectLst/>
              <a:latin typeface="+mn-lt"/>
              <a:cs typeface="Calibri"/>
            </a:endParaRPr>
          </a:p>
          <a:p>
            <a:pPr marL="171450" indent="-171450" fontAlgn="base">
              <a:buFont typeface="Arial" panose="020B0604020202020204" pitchFamily="34" charset="0"/>
              <a:buChar char="•"/>
              <a:defRPr/>
            </a:pPr>
            <a:r>
              <a:rPr lang="en-US" sz="1200" b="0" i="0" u="none" strike="noStrike" kern="1200">
                <a:solidFill>
                  <a:schemeClr val="tx1"/>
                </a:solidFill>
                <a:effectLst/>
                <a:latin typeface="+mn-lt"/>
                <a:ea typeface="+mn-ea"/>
                <a:cs typeface="+mn-cs"/>
              </a:rPr>
              <a:t>You will also get to see reports and receive </a:t>
            </a:r>
            <a:r>
              <a:rPr lang="en-US"/>
              <a:t>ideas (Talking Tips)</a:t>
            </a:r>
            <a:r>
              <a:rPr lang="en-US" sz="1200" b="0" i="0" u="none" strike="noStrike" kern="1200">
                <a:solidFill>
                  <a:schemeClr val="tx1"/>
                </a:solidFill>
                <a:effectLst/>
                <a:latin typeface="+mn-lt"/>
                <a:ea typeface="+mn-ea"/>
                <a:cs typeface="+mn-cs"/>
              </a:rPr>
              <a:t> to help spark more interactive talk at home.</a:t>
            </a:r>
            <a:endParaRPr lang="en-US">
              <a:cs typeface="Calibri"/>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5</a:t>
            </a:fld>
            <a:endParaRPr lang="en-US"/>
          </a:p>
        </p:txBody>
      </p:sp>
    </p:spTree>
    <p:extLst>
      <p:ext uri="{BB962C8B-B14F-4D97-AF65-F5344CB8AC3E}">
        <p14:creationId xmlns:p14="http://schemas.microsoft.com/office/powerpoint/2010/main" val="309933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a:solidFill>
                  <a:schemeClr val="tx1"/>
                </a:solidFill>
                <a:effectLst/>
                <a:latin typeface="+mn-lt"/>
                <a:ea typeface="+mn-ea"/>
                <a:cs typeface="+mn-cs"/>
              </a:rPr>
              <a:t>Introduce the video by saying, “Now we’ll have a chance to hear from real teachers who have completed the LENA Grow program.” </a:t>
            </a:r>
          </a:p>
          <a:p>
            <a:pPr marL="171450" indent="-171450" rtl="0">
              <a:buFont typeface="Arial" panose="020B0604020202020204" pitchFamily="34" charset="0"/>
              <a:buChar char="•"/>
            </a:pPr>
            <a:r>
              <a:rPr lang="en-US" sz="1200" b="0" i="0" u="none" strike="noStrike" kern="1200">
                <a:solidFill>
                  <a:schemeClr val="tx1"/>
                </a:solidFill>
                <a:effectLst/>
                <a:latin typeface="+mn-lt"/>
                <a:ea typeface="+mn-ea"/>
                <a:cs typeface="+mn-cs"/>
              </a:rPr>
              <a:t>Watch, then discuss, “What Teachers are saying about LENA Grow” video. </a:t>
            </a:r>
          </a:p>
          <a:p>
            <a:pPr marL="171450" indent="-171450" rtl="0">
              <a:buFont typeface="Arial" panose="020B0604020202020204" pitchFamily="34" charset="0"/>
              <a:buChar char="•"/>
            </a:pPr>
            <a:r>
              <a:rPr lang="en-US" sz="1200" b="0" i="0" u="none" strike="noStrike" kern="1200">
                <a:solidFill>
                  <a:schemeClr val="tx1"/>
                </a:solidFill>
                <a:effectLst/>
                <a:latin typeface="+mn-lt"/>
                <a:ea typeface="+mn-ea"/>
                <a:cs typeface="+mn-cs"/>
              </a:rPr>
              <a:t>If you have teachers who have been through the program, this is great time to let them share their experiences, too.</a:t>
            </a:r>
          </a:p>
        </p:txBody>
      </p:sp>
      <p:sp>
        <p:nvSpPr>
          <p:cNvPr id="4" name="Slide Number Placeholder 3"/>
          <p:cNvSpPr>
            <a:spLocks noGrp="1"/>
          </p:cNvSpPr>
          <p:nvPr>
            <p:ph type="sldNum" sz="quarter" idx="10"/>
          </p:nvPr>
        </p:nvSpPr>
        <p:spPr/>
        <p:txBody>
          <a:bodyPr/>
          <a:lstStyle/>
          <a:p>
            <a:fld id="{C0C65698-33FF-4660-892F-797C45BA431F}" type="slidenum">
              <a:rPr lang="en-US" smtClean="0"/>
              <a:t>6</a:t>
            </a:fld>
            <a:endParaRPr lang="en-US"/>
          </a:p>
        </p:txBody>
      </p:sp>
    </p:spTree>
    <p:extLst>
      <p:ext uri="{BB962C8B-B14F-4D97-AF65-F5344CB8AC3E}">
        <p14:creationId xmlns:p14="http://schemas.microsoft.com/office/powerpoint/2010/main" val="362678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Customize the table above based on what you will provide versus what the center will provide. For example, if you will provide the computer or help the center process, make sure it's clear who will do what.</a:t>
            </a:r>
            <a:endParaRPr lang="en-US">
              <a:cs typeface="Calibri"/>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7</a:t>
            </a:fld>
            <a:endParaRPr lang="en-US"/>
          </a:p>
        </p:txBody>
      </p:sp>
    </p:spTree>
    <p:extLst>
      <p:ext uri="{BB962C8B-B14F-4D97-AF65-F5344CB8AC3E}">
        <p14:creationId xmlns:p14="http://schemas.microsoft.com/office/powerpoint/2010/main" val="2287759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Read the slide</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You can compare how LENA works to sitting in a restaurant next to a family that’s speaking a language you don’t know or understand — you just know when they are talking, but you don’t know what they’re saying.</a:t>
            </a:r>
          </a:p>
          <a:p>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8</a:t>
            </a:fld>
            <a:endParaRPr lang="en-US"/>
          </a:p>
        </p:txBody>
      </p:sp>
    </p:spTree>
    <p:extLst>
      <p:ext uri="{BB962C8B-B14F-4D97-AF65-F5344CB8AC3E}">
        <p14:creationId xmlns:p14="http://schemas.microsoft.com/office/powerpoint/2010/main" val="196309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Some FAQs:</a:t>
            </a:r>
          </a:p>
          <a:p>
            <a:pPr marL="0" indent="0">
              <a:buFont typeface="Arial" panose="020B0604020202020204" pitchFamily="34" charset="0"/>
              <a:buNone/>
            </a:pPr>
            <a:endParaRPr lang="en-US" b="1"/>
          </a:p>
          <a:p>
            <a:pPr marL="0" indent="0">
              <a:spcAft>
                <a:spcPts val="300"/>
              </a:spcAft>
              <a:buFont typeface="Arial" panose="020B0604020202020204" pitchFamily="34" charset="0"/>
              <a:buNone/>
            </a:pPr>
            <a:r>
              <a:rPr lang="en-US" b="1" i="1"/>
              <a:t>Why is the school or center doing this?</a:t>
            </a:r>
          </a:p>
          <a:p>
            <a:pPr marL="0" lvl="0" indent="0">
              <a:buFont typeface="Arial" panose="020B0604020202020204" pitchFamily="34" charset="0"/>
              <a:buNone/>
            </a:pPr>
            <a:r>
              <a:rPr lang="en-US"/>
              <a:t>Since conversations (turn-taking) are key to nourishing early brain growth, we’re measuring them in the classroom to learn how talk can enhance the quality of the language and literacy environment. </a:t>
            </a:r>
          </a:p>
          <a:p>
            <a:pPr marL="0" lvl="0" indent="0">
              <a:buFont typeface="Arial" panose="020B0604020202020204" pitchFamily="34" charset="0"/>
              <a:buNone/>
            </a:pPr>
            <a:endParaRPr lang="en-US">
              <a:cs typeface="Calibri" panose="020F0502020204030204"/>
            </a:endParaRPr>
          </a:p>
          <a:p>
            <a:pPr marL="0" lvl="0" indent="0">
              <a:buFont typeface="Arial" panose="020B0604020202020204" pitchFamily="34" charset="0"/>
              <a:buNone/>
            </a:pPr>
            <a:r>
              <a:rPr lang="en-US" sz="1400" b="1" i="1">
                <a:cs typeface="Calibri" panose="020F0502020204030204"/>
              </a:rPr>
              <a:t>Can parents learn how to do this at home, too? </a:t>
            </a:r>
            <a:endParaRPr lang="en-US" sz="1400" b="1" i="1">
              <a:cs typeface="+mn-cs"/>
            </a:endParaRPr>
          </a:p>
          <a:p>
            <a:pPr marL="0" lvl="0" indent="0">
              <a:buFont typeface="Arial" panose="020B0604020202020204" pitchFamily="34" charset="0"/>
              <a:buNone/>
            </a:pPr>
            <a:r>
              <a:rPr lang="en-US">
                <a:cs typeface="Calibri" panose="020F0502020204030204"/>
              </a:rPr>
              <a:t>Yes! We're all working together to build children’s brains through interaction! We’ll provide Talking Tips and other resources to send home with families so they can learn along with teachers. </a:t>
            </a:r>
            <a:r>
              <a:rPr lang="en-US" i="1">
                <a:cs typeface="Calibri" panose="020F0502020204030204"/>
              </a:rPr>
              <a:t>If you also have LENA Start (parent-group sessions) offered in your program or community, share information about how to register to participate in the program with other parents and measure interaction at home.</a:t>
            </a:r>
          </a:p>
          <a:p>
            <a:pPr marL="0" lvl="0" indent="0">
              <a:buFont typeface="Arial" panose="020B0604020202020204" pitchFamily="34" charset="0"/>
              <a:buNone/>
            </a:pPr>
            <a:endParaRPr lang="en-US" i="1">
              <a:cs typeface="Calibri" panose="020F0502020204030204"/>
            </a:endParaRPr>
          </a:p>
          <a:p>
            <a:pPr marL="0" indent="0">
              <a:spcAft>
                <a:spcPts val="300"/>
              </a:spcAft>
              <a:buFont typeface="Arial" panose="020B0604020202020204" pitchFamily="34" charset="0"/>
              <a:buNone/>
            </a:pPr>
            <a:r>
              <a:rPr lang="en-US" b="1" i="1"/>
              <a:t>Why do we need the clothing?</a:t>
            </a:r>
          </a:p>
          <a:p>
            <a:pPr marL="0" indent="0">
              <a:buFont typeface="Arial" panose="020B0604020202020204" pitchFamily="34" charset="0"/>
              <a:buNone/>
            </a:pPr>
            <a:r>
              <a:rPr lang="en-US"/>
              <a:t>We want to capture all the turn-taking experienced by the children, so the LENA clothing goes everywhere they go all day. To accurately measure a child’s speech, the LENA device has to be worn in a fixed position near the child’s mouth. The clothing is carefully designed for this purpose.</a:t>
            </a:r>
          </a:p>
          <a:p>
            <a:pPr marL="0" indent="0">
              <a:buFont typeface="Arial" panose="020B0604020202020204" pitchFamily="34" charset="0"/>
              <a:buNone/>
            </a:pPr>
            <a:endParaRPr lang="en-US"/>
          </a:p>
          <a:p>
            <a:pPr marL="0" lvl="0" indent="0">
              <a:buFont typeface="Arial" panose="020B0604020202020204" pitchFamily="34" charset="0"/>
              <a:buNone/>
            </a:pPr>
            <a:r>
              <a:rPr lang="en-US" b="1" i="1"/>
              <a:t>Is it safe for the child?</a:t>
            </a:r>
          </a:p>
          <a:p>
            <a:pPr marL="0" lvl="0" indent="0">
              <a:buFont typeface="Arial" panose="020B0604020202020204" pitchFamily="34" charset="0"/>
              <a:buNone/>
            </a:pPr>
            <a:r>
              <a:rPr lang="en-US"/>
              <a:t>Yes — completely. LENA devices are safe for young children, have been in use around the world for more than a decade, and have even been used with premature babies in Neonatal Intensive Care Units [change to hospitals?] for several years. Unlike cellphones, the LENA devices do not transmit (so, no Bluetooth). They use the same kind of very low-power processors as hearing aids. </a:t>
            </a:r>
          </a:p>
          <a:p>
            <a:pPr marL="0" lvl="0" indent="0">
              <a:buFont typeface="Arial" panose="020B0604020202020204" pitchFamily="34" charset="0"/>
              <a:buNone/>
            </a:pPr>
            <a:endParaRPr lang="en-US"/>
          </a:p>
          <a:p>
            <a:pPr marL="0" lvl="0" indent="0">
              <a:buFont typeface="Arial" panose="020B0604020202020204" pitchFamily="34" charset="0"/>
              <a:buNone/>
            </a:pPr>
            <a:r>
              <a:rPr lang="en-US" b="1" i="1"/>
              <a:t>Can anyone listen to what is happening in the classroom? </a:t>
            </a:r>
          </a:p>
          <a:p>
            <a:pPr marL="0" lvl="0" indent="0">
              <a:buFont typeface="Arial" panose="020B0604020202020204" pitchFamily="34" charset="0"/>
              <a:buNone/>
            </a:pPr>
            <a:r>
              <a:rPr lang="en-US"/>
              <a:t>No: The recordings are deleted immediately after LENA has finished counting words and turns. There is no way for anyone to ever listen to the recording. </a:t>
            </a:r>
          </a:p>
          <a:p>
            <a:pPr marL="0" lvl="0" indent="0">
              <a:buFont typeface="Arial" panose="020B0604020202020204" pitchFamily="34" charset="0"/>
              <a:buNone/>
            </a:pPr>
            <a:endParaRPr lang="en-US">
              <a:cs typeface="Calibri"/>
            </a:endParaRPr>
          </a:p>
          <a:p>
            <a:pPr marL="0" lvl="0" indent="0">
              <a:buFont typeface="Arial" panose="020B0604020202020204" pitchFamily="34" charset="0"/>
              <a:buNone/>
            </a:pPr>
            <a:r>
              <a:rPr lang="en-US" b="1" i="1"/>
              <a:t>What about privacy and security?</a:t>
            </a:r>
          </a:p>
          <a:p>
            <a:pPr marL="0" lvl="0" indent="0">
              <a:buFont typeface="Arial" panose="020B0604020202020204" pitchFamily="34" charset="0"/>
              <a:buNone/>
            </a:pPr>
            <a:r>
              <a:rPr lang="en-US"/>
              <a:t>LENA meets very strict confidentiality and data security requirements. Learn more at </a:t>
            </a:r>
            <a:r>
              <a:rPr lang="en-US" err="1"/>
              <a:t>LENA.org</a:t>
            </a:r>
            <a:r>
              <a:rPr lang="en-US"/>
              <a:t>/privacy-policy. </a:t>
            </a:r>
          </a:p>
        </p:txBody>
      </p:sp>
      <p:sp>
        <p:nvSpPr>
          <p:cNvPr id="4" name="Slide Number Placeholder 3"/>
          <p:cNvSpPr>
            <a:spLocks noGrp="1"/>
          </p:cNvSpPr>
          <p:nvPr>
            <p:ph type="sldNum" sz="quarter" idx="5"/>
          </p:nvPr>
        </p:nvSpPr>
        <p:spPr/>
        <p:txBody>
          <a:bodyPr/>
          <a:lstStyle/>
          <a:p>
            <a:fld id="{C0C65698-33FF-4660-892F-797C45BA431F}" type="slidenum">
              <a:rPr lang="en-US" smtClean="0"/>
              <a:t>9</a:t>
            </a:fld>
            <a:endParaRPr lang="en-US"/>
          </a:p>
        </p:txBody>
      </p:sp>
    </p:spTree>
    <p:extLst>
      <p:ext uri="{BB962C8B-B14F-4D97-AF65-F5344CB8AC3E}">
        <p14:creationId xmlns:p14="http://schemas.microsoft.com/office/powerpoint/2010/main" val="1628836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43" t="1576" r="171" b="25745"/>
          <a:stretch/>
        </p:blipFill>
        <p:spPr>
          <a:xfrm>
            <a:off x="-21020" y="846595"/>
            <a:ext cx="12305842" cy="6011405"/>
          </a:xfrm>
          <a:prstGeom prst="rect">
            <a:avLst/>
          </a:prstGeom>
        </p:spPr>
      </p:pic>
      <p:pic>
        <p:nvPicPr>
          <p:cNvPr id="8" name="Picture 7">
            <a:extLst>
              <a:ext uri="{FF2B5EF4-FFF2-40B4-BE49-F238E27FC236}">
                <a16:creationId xmlns:a16="http://schemas.microsoft.com/office/drawing/2014/main" id="{F01545A9-F23B-234D-935E-8E0DE6DFD593}"/>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2" name="Title 5"/>
          <p:cNvSpPr>
            <a:spLocks noGrp="1"/>
          </p:cNvSpPr>
          <p:nvPr>
            <p:ph type="ctrTitle"/>
          </p:nvPr>
        </p:nvSpPr>
        <p:spPr>
          <a:xfrm>
            <a:off x="1774166" y="5900467"/>
            <a:ext cx="7262551"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6" name="Rounded Rectangle 5">
            <a:extLst>
              <a:ext uri="{FF2B5EF4-FFF2-40B4-BE49-F238E27FC236}">
                <a16:creationId xmlns:a16="http://schemas.microsoft.com/office/drawing/2014/main" id="{19125B30-B8EB-3C41-A00A-05B2D6527B98}"/>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1" name="Title 1">
            <a:extLst>
              <a:ext uri="{FF2B5EF4-FFF2-40B4-BE49-F238E27FC236}">
                <a16:creationId xmlns:a16="http://schemas.microsoft.com/office/drawing/2014/main" id="{628E6057-8772-4455-AC9F-75ED5611CF8B}"/>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9" name="Straight Connector 8">
            <a:extLst>
              <a:ext uri="{FF2B5EF4-FFF2-40B4-BE49-F238E27FC236}">
                <a16:creationId xmlns:a16="http://schemas.microsoft.com/office/drawing/2014/main" id="{00E2A983-DA00-1849-8941-A5578C592A4E}"/>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CC21264A-EE5D-4349-88EF-EF55472C1D06}"/>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8EA91317-B464-6641-8ECA-3C2508EDCC0E}"/>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414106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085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21512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36012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822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889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8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2771956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43" t="1576" r="171" b="25745"/>
          <a:stretch/>
        </p:blipFill>
        <p:spPr>
          <a:xfrm>
            <a:off x="-21020" y="846595"/>
            <a:ext cx="12305842" cy="6011405"/>
          </a:xfrm>
          <a:prstGeom prst="rect">
            <a:avLst/>
          </a:prstGeom>
        </p:spPr>
      </p:pic>
      <p:pic>
        <p:nvPicPr>
          <p:cNvPr id="9" name="Picture 8">
            <a:extLst>
              <a:ext uri="{FF2B5EF4-FFF2-40B4-BE49-F238E27FC236}">
                <a16:creationId xmlns:a16="http://schemas.microsoft.com/office/drawing/2014/main" id="{7D7A18E3-ED06-A342-A11F-40D26695ADF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11" name="Title 5">
            <a:extLst>
              <a:ext uri="{FF2B5EF4-FFF2-40B4-BE49-F238E27FC236}">
                <a16:creationId xmlns:a16="http://schemas.microsoft.com/office/drawing/2014/main" id="{7F3AA469-2CCA-7342-AB10-DEA0AC3FA30A}"/>
              </a:ext>
            </a:extLst>
          </p:cNvPr>
          <p:cNvSpPr>
            <a:spLocks noGrp="1"/>
          </p:cNvSpPr>
          <p:nvPr>
            <p:ph type="ctrTitle"/>
          </p:nvPr>
        </p:nvSpPr>
        <p:spPr>
          <a:xfrm>
            <a:off x="1774166" y="5900467"/>
            <a:ext cx="8643669"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12" name="Rounded Rectangle 11">
            <a:extLst>
              <a:ext uri="{FF2B5EF4-FFF2-40B4-BE49-F238E27FC236}">
                <a16:creationId xmlns:a16="http://schemas.microsoft.com/office/drawing/2014/main" id="{48FF72CB-8BC8-8946-A53D-8B59625A8BC7}"/>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994433C-B7BC-244D-AB26-16E7E7D765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6" name="Title 1">
            <a:extLst>
              <a:ext uri="{FF2B5EF4-FFF2-40B4-BE49-F238E27FC236}">
                <a16:creationId xmlns:a16="http://schemas.microsoft.com/office/drawing/2014/main" id="{34703AB5-96FB-DE46-92F0-23077DDB1681}"/>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4D0445D8-D69A-5F41-8AB9-A813CB20E01F}"/>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B76DD02E-C8DA-3E44-A1B8-A4555B6E045C}"/>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5">
            <a:extLst>
              <a:ext uri="{FF2B5EF4-FFF2-40B4-BE49-F238E27FC236}">
                <a16:creationId xmlns:a16="http://schemas.microsoft.com/office/drawing/2014/main" id="{4524BB99-2518-2F46-AE4A-801B71054F33}"/>
              </a:ext>
            </a:extLst>
          </p:cNvPr>
          <p:cNvSpPr txBox="1">
            <a:spLocks/>
          </p:cNvSpPr>
          <p:nvPr userDrawn="1"/>
        </p:nvSpPr>
        <p:spPr>
          <a:xfrm>
            <a:off x="1038761" y="596436"/>
            <a:ext cx="10411118" cy="1473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a:solidFill>
                  <a:srgbClr val="7F3F98"/>
                </a:solidFill>
              </a:rPr>
              <a:t>Click to edit Master title style</a:t>
            </a:r>
          </a:p>
        </p:txBody>
      </p:sp>
    </p:spTree>
    <p:extLst>
      <p:ext uri="{BB962C8B-B14F-4D97-AF65-F5344CB8AC3E}">
        <p14:creationId xmlns:p14="http://schemas.microsoft.com/office/powerpoint/2010/main" val="3005357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E92051A-02F8-6B4A-A1CC-1D007FE5900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42A1F9C3-8C73-7E4D-96E6-6EE1CBAB8E26}"/>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6" name="Rectangle 6">
            <a:extLst>
              <a:ext uri="{FF2B5EF4-FFF2-40B4-BE49-F238E27FC236}">
                <a16:creationId xmlns:a16="http://schemas.microsoft.com/office/drawing/2014/main" id="{07B52619-DFD8-754F-893B-8436AC512BE9}"/>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F25E20-315F-F544-8C8B-FA32D670D13B}"/>
              </a:ext>
            </a:extLst>
          </p:cNvPr>
          <p:cNvSpPr/>
          <p:nvPr userDrawn="1"/>
        </p:nvSpPr>
        <p:spPr>
          <a:xfrm>
            <a:off x="10597547" y="72034"/>
            <a:ext cx="1286189" cy="418858"/>
          </a:xfrm>
          <a:prstGeom prst="rect">
            <a:avLst/>
          </a:prstGeom>
          <a:blipFill dpi="0" rotWithShape="1">
            <a:blip r:embed="rId2">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4B70D8C5-2518-2949-855C-45CDE37F057A}"/>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31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
        <p:nvSpPr>
          <p:cNvPr id="6" name="Rectangle 5">
            <a:extLst>
              <a:ext uri="{FF2B5EF4-FFF2-40B4-BE49-F238E27FC236}">
                <a16:creationId xmlns:a16="http://schemas.microsoft.com/office/drawing/2014/main" id="{D33D494E-48E5-CE45-A669-15C06BC4D857}"/>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516261BB-5CBB-F543-9C73-8A4E963F49E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0" name="Rectangle 6">
            <a:extLst>
              <a:ext uri="{FF2B5EF4-FFF2-40B4-BE49-F238E27FC236}">
                <a16:creationId xmlns:a16="http://schemas.microsoft.com/office/drawing/2014/main" id="{E142DD9E-9A65-9148-B38A-F3FDB80D476A}"/>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411610-D352-E948-A6D1-469600404924}"/>
              </a:ext>
            </a:extLst>
          </p:cNvPr>
          <p:cNvSpPr/>
          <p:nvPr userDrawn="1"/>
        </p:nvSpPr>
        <p:spPr>
          <a:xfrm>
            <a:off x="10597547" y="72034"/>
            <a:ext cx="1286189" cy="418858"/>
          </a:xfrm>
          <a:prstGeom prst="rect">
            <a:avLst/>
          </a:prstGeom>
          <a:blipFill dpi="0" rotWithShape="1">
            <a:blip r:embed="rId2">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04F6CFC1-FA1A-DC42-ABD0-E33FA8B2430F}"/>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9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23875"/>
            <a:ext cx="12256055" cy="8108087"/>
          </a:xfrm>
          <a:prstGeom prst="rect">
            <a:avLst/>
          </a:prstGeom>
        </p:spPr>
      </p:pic>
      <p:pic>
        <p:nvPicPr>
          <p:cNvPr id="7" name="Picture 6">
            <a:extLst>
              <a:ext uri="{FF2B5EF4-FFF2-40B4-BE49-F238E27FC236}">
                <a16:creationId xmlns:a16="http://schemas.microsoft.com/office/drawing/2014/main" id="{CACB9BDC-DED0-F047-94B7-EC5C5C4B97D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8" name="Title 5">
            <a:extLst>
              <a:ext uri="{FF2B5EF4-FFF2-40B4-BE49-F238E27FC236}">
                <a16:creationId xmlns:a16="http://schemas.microsoft.com/office/drawing/2014/main" id="{F1CE6A7F-5618-B84B-BB16-F62B26CD300C}"/>
              </a:ext>
            </a:extLst>
          </p:cNvPr>
          <p:cNvSpPr>
            <a:spLocks noGrp="1"/>
          </p:cNvSpPr>
          <p:nvPr>
            <p:ph type="ctrTitle"/>
          </p:nvPr>
        </p:nvSpPr>
        <p:spPr>
          <a:xfrm>
            <a:off x="1774166" y="5900467"/>
            <a:ext cx="7233785"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9" name="Rounded Rectangle 8">
            <a:extLst>
              <a:ext uri="{FF2B5EF4-FFF2-40B4-BE49-F238E27FC236}">
                <a16:creationId xmlns:a16="http://schemas.microsoft.com/office/drawing/2014/main" id="{1CCC3DFC-B338-C94E-8CA0-656B8CE30D69}"/>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171EE7-98FE-0944-A433-22B6576929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2" name="Title 1">
            <a:extLst>
              <a:ext uri="{FF2B5EF4-FFF2-40B4-BE49-F238E27FC236}">
                <a16:creationId xmlns:a16="http://schemas.microsoft.com/office/drawing/2014/main" id="{37A2A8B6-D10B-B241-B501-2F476385A62C}"/>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3" name="Straight Connector 12">
            <a:extLst>
              <a:ext uri="{FF2B5EF4-FFF2-40B4-BE49-F238E27FC236}">
                <a16:creationId xmlns:a16="http://schemas.microsoft.com/office/drawing/2014/main" id="{9168A702-68E4-AA4B-83C0-79858940DE18}"/>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0D684ED-BE12-9144-8D5A-2DFA6D1A8CD7}"/>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9">
            <a:extLst>
              <a:ext uri="{FF2B5EF4-FFF2-40B4-BE49-F238E27FC236}">
                <a16:creationId xmlns:a16="http://schemas.microsoft.com/office/drawing/2014/main" id="{456A7ABC-EF01-654A-B62E-B37F4A6FE4F4}"/>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146000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46595"/>
            <a:ext cx="12284822" cy="6011405"/>
          </a:xfrm>
          <a:prstGeom prst="rect">
            <a:avLst/>
          </a:prstGeom>
        </p:spPr>
      </p:pic>
      <p:pic>
        <p:nvPicPr>
          <p:cNvPr id="4" name="Picture 3" descr="Background pattern&#10;&#10;Description automatically generated">
            <a:extLst>
              <a:ext uri="{FF2B5EF4-FFF2-40B4-BE49-F238E27FC236}">
                <a16:creationId xmlns:a16="http://schemas.microsoft.com/office/drawing/2014/main" id="{B3C9F8BF-D5D9-48E0-BF7E-DA8C22EA5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4" name="Title 1">
            <a:extLst>
              <a:ext uri="{FF2B5EF4-FFF2-40B4-BE49-F238E27FC236}">
                <a16:creationId xmlns:a16="http://schemas.microsoft.com/office/drawing/2014/main" id="{CC7E9D7F-FCAB-DD44-9913-A13AEE14710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3" name="Title 2">
            <a:extLst>
              <a:ext uri="{FF2B5EF4-FFF2-40B4-BE49-F238E27FC236}">
                <a16:creationId xmlns:a16="http://schemas.microsoft.com/office/drawing/2014/main" id="{9998DEE0-3849-42C9-BEE1-1E4DB5B43A40}"/>
              </a:ext>
            </a:extLst>
          </p:cNvPr>
          <p:cNvSpPr>
            <a:spLocks noGrp="1"/>
          </p:cNvSpPr>
          <p:nvPr>
            <p:ph type="title"/>
          </p:nvPr>
        </p:nvSpPr>
        <p:spPr>
          <a:xfrm>
            <a:off x="247650" y="231780"/>
            <a:ext cx="8334375" cy="738056"/>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787743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43E9-88E6-C243-9795-7BFD94137F9E}"/>
              </a:ext>
            </a:extLst>
          </p:cNvPr>
          <p:cNvSpPr/>
          <p:nvPr userDrawn="1"/>
        </p:nvSpPr>
        <p:spPr>
          <a:xfrm>
            <a:off x="-20724" y="492339"/>
            <a:ext cx="4618508" cy="63656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97784" y="867502"/>
            <a:ext cx="7594216" cy="5990498"/>
          </a:xfrm>
          <a:prstGeom prst="rect">
            <a:avLst/>
          </a:prstGeom>
        </p:spPr>
      </p:pic>
      <p:pic>
        <p:nvPicPr>
          <p:cNvPr id="8" name="Picture 7" descr="Background pattern&#10;&#10;Description automatically generated">
            <a:extLst>
              <a:ext uri="{FF2B5EF4-FFF2-40B4-BE49-F238E27FC236}">
                <a16:creationId xmlns:a16="http://schemas.microsoft.com/office/drawing/2014/main" id="{DD1B9D84-8230-498B-A2D2-289AE1F389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8" name="Title 1">
            <a:extLst>
              <a:ext uri="{FF2B5EF4-FFF2-40B4-BE49-F238E27FC236}">
                <a16:creationId xmlns:a16="http://schemas.microsoft.com/office/drawing/2014/main" id="{E9E8AA7D-7912-794C-BE57-FF390AA32183}"/>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9" name="Picture 18">
            <a:extLst>
              <a:ext uri="{FF2B5EF4-FFF2-40B4-BE49-F238E27FC236}">
                <a16:creationId xmlns:a16="http://schemas.microsoft.com/office/drawing/2014/main" id="{A5060444-F212-A841-8D01-74B0C9E2B62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6" name="Title 5">
            <a:extLst>
              <a:ext uri="{FF2B5EF4-FFF2-40B4-BE49-F238E27FC236}">
                <a16:creationId xmlns:a16="http://schemas.microsoft.com/office/drawing/2014/main" id="{2BC5CB5D-3E60-433B-A470-4243A87C848F}"/>
              </a:ext>
            </a:extLst>
          </p:cNvPr>
          <p:cNvSpPr>
            <a:spLocks noGrp="1"/>
          </p:cNvSpPr>
          <p:nvPr>
            <p:ph type="title"/>
          </p:nvPr>
        </p:nvSpPr>
        <p:spPr>
          <a:xfrm>
            <a:off x="433137" y="109133"/>
            <a:ext cx="8284143" cy="864717"/>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72611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pic>
        <p:nvPicPr>
          <p:cNvPr id="7" name="Picture 6" descr="Background pattern&#10;&#10;Description automatically generated">
            <a:extLst>
              <a:ext uri="{FF2B5EF4-FFF2-40B4-BE49-F238E27FC236}">
                <a16:creationId xmlns:a16="http://schemas.microsoft.com/office/drawing/2014/main" id="{8DF87B70-6F75-4EA7-9620-D0018FACED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7" name="Title 1">
            <a:extLst>
              <a:ext uri="{FF2B5EF4-FFF2-40B4-BE49-F238E27FC236}">
                <a16:creationId xmlns:a16="http://schemas.microsoft.com/office/drawing/2014/main" id="{BAF9C9F0-F082-B84A-AFC8-568A27A6E66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71F11946-F4FF-6E45-B447-FDD9B76B92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10" name="Title 5">
            <a:extLst>
              <a:ext uri="{FF2B5EF4-FFF2-40B4-BE49-F238E27FC236}">
                <a16:creationId xmlns:a16="http://schemas.microsoft.com/office/drawing/2014/main" id="{71EA6C20-854B-4961-BC56-BB6ECBB9A7BE}"/>
              </a:ext>
            </a:extLst>
          </p:cNvPr>
          <p:cNvSpPr>
            <a:spLocks noGrp="1"/>
          </p:cNvSpPr>
          <p:nvPr>
            <p:ph type="title"/>
          </p:nvPr>
        </p:nvSpPr>
        <p:spPr>
          <a:xfrm>
            <a:off x="433137" y="109133"/>
            <a:ext cx="8284143" cy="864717"/>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24169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836654-57D7-BB4A-8125-1A9E7F909158}"/>
              </a:ext>
            </a:extLst>
          </p:cNvPr>
          <p:cNvSpPr/>
          <p:nvPr userDrawn="1"/>
        </p:nvSpPr>
        <p:spPr>
          <a:xfrm>
            <a:off x="7743707" y="516559"/>
            <a:ext cx="4742163" cy="6365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8002" y="429502"/>
            <a:ext cx="8531710" cy="6428498"/>
          </a:xfrm>
          <a:prstGeom prst="rect">
            <a:avLst/>
          </a:prstGeom>
        </p:spPr>
      </p:pic>
      <p:sp>
        <p:nvSpPr>
          <p:cNvPr id="2" name="Rectangle 1">
            <a:extLst>
              <a:ext uri="{FF2B5EF4-FFF2-40B4-BE49-F238E27FC236}">
                <a16:creationId xmlns:a16="http://schemas.microsoft.com/office/drawing/2014/main" id="{D434D055-6EB2-E541-8B7E-77038F5ADAF9}"/>
              </a:ext>
            </a:extLst>
          </p:cNvPr>
          <p:cNvSpPr/>
          <p:nvPr userDrawn="1"/>
        </p:nvSpPr>
        <p:spPr>
          <a:xfrm>
            <a:off x="-884255" y="0"/>
            <a:ext cx="13273873" cy="70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A30BC6-975B-384F-B213-B588615CC0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6487" y="-632980"/>
            <a:ext cx="12633454" cy="1336365"/>
          </a:xfrm>
          <a:prstGeom prst="rect">
            <a:avLst/>
          </a:prstGeom>
        </p:spPr>
      </p:pic>
      <p:sp>
        <p:nvSpPr>
          <p:cNvPr id="8" name="Rectangle 6">
            <a:extLst>
              <a:ext uri="{FF2B5EF4-FFF2-40B4-BE49-F238E27FC236}">
                <a16:creationId xmlns:a16="http://schemas.microsoft.com/office/drawing/2014/main" id="{9C95A731-3283-8748-B18E-081A0B169C04}"/>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E8E250-E826-104C-9568-81C1A9A6EB5B}"/>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77F8093-6A2B-384C-932F-E1DA417E244E}"/>
              </a:ext>
            </a:extLst>
          </p:cNvPr>
          <p:cNvSpPr/>
          <p:nvPr userDrawn="1"/>
        </p:nvSpPr>
        <p:spPr>
          <a:xfrm>
            <a:off x="8211451" y="2367171"/>
            <a:ext cx="3689684" cy="2123658"/>
          </a:xfrm>
          <a:prstGeom prst="rect">
            <a:avLst/>
          </a:prstGeom>
        </p:spPr>
        <p:txBody>
          <a:bodyPr wrap="square">
            <a:spAutoFit/>
          </a:bodyPr>
          <a:lstStyle/>
          <a:p>
            <a:pPr algn="ctr"/>
            <a:r>
              <a:rPr lang="en-US" sz="4400">
                <a:solidFill>
                  <a:schemeClr val="bg1"/>
                </a:solidFill>
              </a:rPr>
              <a:t>Click to edit Master title style</a:t>
            </a:r>
          </a:p>
        </p:txBody>
      </p:sp>
    </p:spTree>
    <p:extLst>
      <p:ext uri="{BB962C8B-B14F-4D97-AF65-F5344CB8AC3E}">
        <p14:creationId xmlns:p14="http://schemas.microsoft.com/office/powerpoint/2010/main" val="1415915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pic>
        <p:nvPicPr>
          <p:cNvPr id="8" name="Picture 7" descr="Background pattern&#10;&#10;Description automatically generated">
            <a:extLst>
              <a:ext uri="{FF2B5EF4-FFF2-40B4-BE49-F238E27FC236}">
                <a16:creationId xmlns:a16="http://schemas.microsoft.com/office/drawing/2014/main" id="{5230EFBA-51F9-462F-8F89-D465CF8253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
        <p:nvSpPr>
          <p:cNvPr id="14" name="Title 1">
            <a:extLst>
              <a:ext uri="{FF2B5EF4-FFF2-40B4-BE49-F238E27FC236}">
                <a16:creationId xmlns:a16="http://schemas.microsoft.com/office/drawing/2014/main" id="{F1725606-5FFB-D14F-A5BC-6D9C016C41A7}"/>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98ACFB07-662D-1C4C-90E0-ACAD74DA76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9" name="Title 5">
            <a:extLst>
              <a:ext uri="{FF2B5EF4-FFF2-40B4-BE49-F238E27FC236}">
                <a16:creationId xmlns:a16="http://schemas.microsoft.com/office/drawing/2014/main" id="{6024BBF6-715F-414C-AB62-70E9FC8B3CF5}"/>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858442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pic>
        <p:nvPicPr>
          <p:cNvPr id="7" name="Picture 6" descr="Background pattern&#10;&#10;Description automatically generated">
            <a:extLst>
              <a:ext uri="{FF2B5EF4-FFF2-40B4-BE49-F238E27FC236}">
                <a16:creationId xmlns:a16="http://schemas.microsoft.com/office/drawing/2014/main" id="{FABE2D29-3B00-49E4-B94D-0473EE1F9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
        <p:nvSpPr>
          <p:cNvPr id="14" name="Title 1">
            <a:extLst>
              <a:ext uri="{FF2B5EF4-FFF2-40B4-BE49-F238E27FC236}">
                <a16:creationId xmlns:a16="http://schemas.microsoft.com/office/drawing/2014/main" id="{1832FAA0-8268-0240-9D10-1FE7ECDF3751}"/>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4C61F3B6-5937-AD41-81BF-E9FF040F490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Tree>
    <p:extLst>
      <p:ext uri="{BB962C8B-B14F-4D97-AF65-F5344CB8AC3E}">
        <p14:creationId xmlns:p14="http://schemas.microsoft.com/office/powerpoint/2010/main" val="2289718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t>© LENA</a:t>
            </a:r>
          </a:p>
        </p:txBody>
      </p:sp>
      <p:sp>
        <p:nvSpPr>
          <p:cNvPr id="17" name="Footer Placeholder 4">
            <a:extLst>
              <a:ext uri="{FF2B5EF4-FFF2-40B4-BE49-F238E27FC236}">
                <a16:creationId xmlns:a16="http://schemas.microsoft.com/office/drawing/2014/main" id="{35726A55-5981-48B8-804B-3FA29227E6B4}"/>
              </a:ext>
            </a:extLst>
          </p:cNvPr>
          <p:cNvSpPr txBox="1">
            <a:spLocks/>
          </p:cNvSpPr>
          <p:nvPr userDrawn="1"/>
        </p:nvSpPr>
        <p:spPr>
          <a:xfrm>
            <a:off x="838200" y="6588088"/>
            <a:ext cx="146304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t>LENA Grow Orientation</a:t>
            </a:r>
          </a:p>
        </p:txBody>
      </p:sp>
      <p:pic>
        <p:nvPicPr>
          <p:cNvPr id="18" name="Picture 17">
            <a:extLst>
              <a:ext uri="{FF2B5EF4-FFF2-40B4-BE49-F238E27FC236}">
                <a16:creationId xmlns:a16="http://schemas.microsoft.com/office/drawing/2014/main" id="{8BA7FC9B-AB61-834A-8AFE-600E4BD5A2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76273"/>
          </a:xfrm>
          <a:prstGeom prst="rect">
            <a:avLst/>
          </a:prstGeom>
        </p:spPr>
      </p:pic>
      <p:sp>
        <p:nvSpPr>
          <p:cNvPr id="21" name="Rectangle 6">
            <a:extLst>
              <a:ext uri="{FF2B5EF4-FFF2-40B4-BE49-F238E27FC236}">
                <a16:creationId xmlns:a16="http://schemas.microsoft.com/office/drawing/2014/main" id="{E8A5FF76-F2A9-1D40-BE71-B6379E91543F}"/>
              </a:ext>
            </a:extLst>
          </p:cNvPr>
          <p:cNvSpPr/>
          <p:nvPr userDrawn="1"/>
        </p:nvSpPr>
        <p:spPr>
          <a:xfrm>
            <a:off x="11020925" y="0"/>
            <a:ext cx="1171075" cy="676273"/>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F425501-C9A0-6A48-817E-A506D2712FFD}"/>
              </a:ext>
            </a:extLst>
          </p:cNvPr>
          <p:cNvPicPr>
            <a:picLocks noChangeAspect="1"/>
          </p:cNvPicPr>
          <p:nvPr userDrawn="1"/>
        </p:nvPicPr>
        <p:blipFill>
          <a:blip r:embed="rId4" cstate="screen">
            <a:alphaModFix amt="85000"/>
            <a:extLst>
              <a:ext uri="{28A0092B-C50C-407E-A947-70E740481C1C}">
                <a14:useLocalDpi xmlns:a14="http://schemas.microsoft.com/office/drawing/2010/main"/>
              </a:ext>
            </a:extLst>
          </a:blip>
          <a:stretch>
            <a:fillRect/>
          </a:stretch>
        </p:blipFill>
        <p:spPr>
          <a:xfrm>
            <a:off x="11202306" y="244399"/>
            <a:ext cx="886968" cy="201094"/>
          </a:xfrm>
          <a:prstGeom prst="rect">
            <a:avLst/>
          </a:prstGeom>
        </p:spPr>
      </p:pic>
    </p:spTree>
    <p:extLst>
      <p:ext uri="{BB962C8B-B14F-4D97-AF65-F5344CB8AC3E}">
        <p14:creationId xmlns:p14="http://schemas.microsoft.com/office/powerpoint/2010/main" val="3911004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t>© LENA</a:t>
            </a:r>
          </a:p>
        </p:txBody>
      </p:sp>
      <p:sp>
        <p:nvSpPr>
          <p:cNvPr id="17" name="Footer Placeholder 4">
            <a:extLst>
              <a:ext uri="{FF2B5EF4-FFF2-40B4-BE49-F238E27FC236}">
                <a16:creationId xmlns:a16="http://schemas.microsoft.com/office/drawing/2014/main" id="{35726A55-5981-48B8-804B-3FA29227E6B4}"/>
              </a:ext>
            </a:extLst>
          </p:cNvPr>
          <p:cNvSpPr txBox="1">
            <a:spLocks/>
          </p:cNvSpPr>
          <p:nvPr userDrawn="1"/>
        </p:nvSpPr>
        <p:spPr>
          <a:xfrm>
            <a:off x="838200" y="6588088"/>
            <a:ext cx="146304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t>LENA Grow Orientation</a:t>
            </a:r>
          </a:p>
        </p:txBody>
      </p:sp>
      <p:pic>
        <p:nvPicPr>
          <p:cNvPr id="18" name="Picture 17">
            <a:extLst>
              <a:ext uri="{FF2B5EF4-FFF2-40B4-BE49-F238E27FC236}">
                <a16:creationId xmlns:a16="http://schemas.microsoft.com/office/drawing/2014/main" id="{8BA7FC9B-AB61-834A-8AFE-600E4BD5A2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76273"/>
          </a:xfrm>
          <a:prstGeom prst="rect">
            <a:avLst/>
          </a:prstGeom>
        </p:spPr>
      </p:pic>
      <p:sp>
        <p:nvSpPr>
          <p:cNvPr id="21" name="Rectangle 6">
            <a:extLst>
              <a:ext uri="{FF2B5EF4-FFF2-40B4-BE49-F238E27FC236}">
                <a16:creationId xmlns:a16="http://schemas.microsoft.com/office/drawing/2014/main" id="{E8A5FF76-F2A9-1D40-BE71-B6379E91543F}"/>
              </a:ext>
            </a:extLst>
          </p:cNvPr>
          <p:cNvSpPr/>
          <p:nvPr userDrawn="1"/>
        </p:nvSpPr>
        <p:spPr>
          <a:xfrm>
            <a:off x="11020925" y="0"/>
            <a:ext cx="1171075" cy="676273"/>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F425501-C9A0-6A48-817E-A506D2712FFD}"/>
              </a:ext>
            </a:extLst>
          </p:cNvPr>
          <p:cNvPicPr>
            <a:picLocks noChangeAspect="1"/>
          </p:cNvPicPr>
          <p:nvPr userDrawn="1"/>
        </p:nvPicPr>
        <p:blipFill>
          <a:blip r:embed="rId4" cstate="screen">
            <a:alphaModFix amt="85000"/>
            <a:extLst>
              <a:ext uri="{28A0092B-C50C-407E-A947-70E740481C1C}">
                <a14:useLocalDpi xmlns:a14="http://schemas.microsoft.com/office/drawing/2010/main"/>
              </a:ext>
            </a:extLst>
          </a:blip>
          <a:stretch>
            <a:fillRect/>
          </a:stretch>
        </p:blipFill>
        <p:spPr>
          <a:xfrm>
            <a:off x="11202306" y="244399"/>
            <a:ext cx="886968" cy="201094"/>
          </a:xfrm>
          <a:prstGeom prst="rect">
            <a:avLst/>
          </a:prstGeom>
        </p:spPr>
      </p:pic>
    </p:spTree>
    <p:extLst>
      <p:ext uri="{BB962C8B-B14F-4D97-AF65-F5344CB8AC3E}">
        <p14:creationId xmlns:p14="http://schemas.microsoft.com/office/powerpoint/2010/main" val="1394671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A61D3B5-C011-574F-94F8-FA05BE93A9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93268"/>
            <a:ext cx="12633454" cy="1502724"/>
          </a:xfrm>
          <a:prstGeom prst="rect">
            <a:avLst/>
          </a:prstGeom>
        </p:spPr>
      </p:pic>
      <p:sp>
        <p:nvSpPr>
          <p:cNvPr id="24" name="Rectangle 6">
            <a:extLst>
              <a:ext uri="{FF2B5EF4-FFF2-40B4-BE49-F238E27FC236}">
                <a16:creationId xmlns:a16="http://schemas.microsoft.com/office/drawing/2014/main" id="{6510B7B2-8E9F-9B45-B304-7572D54D4118}"/>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321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01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pic>
        <p:nvPicPr>
          <p:cNvPr id="8" name="Picture 7">
            <a:extLst>
              <a:ext uri="{FF2B5EF4-FFF2-40B4-BE49-F238E27FC236}">
                <a16:creationId xmlns:a16="http://schemas.microsoft.com/office/drawing/2014/main" id="{AF6D69E1-CD2D-0B45-8B2F-99C7AD695E07}"/>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16" name="Title 1">
            <a:extLst>
              <a:ext uri="{FF2B5EF4-FFF2-40B4-BE49-F238E27FC236}">
                <a16:creationId xmlns:a16="http://schemas.microsoft.com/office/drawing/2014/main" id="{1D23DF02-B71D-9548-98A9-86FF44EF0E47}"/>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CE2095E8-C5D3-7540-9DB2-C123BCB9A81C}"/>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24367E49-1716-8A43-8218-4E2721698550}"/>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9">
            <a:extLst>
              <a:ext uri="{FF2B5EF4-FFF2-40B4-BE49-F238E27FC236}">
                <a16:creationId xmlns:a16="http://schemas.microsoft.com/office/drawing/2014/main" id="{1D85C8BA-85BF-5148-BE26-4E09DCBBF4FD}"/>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93650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920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5693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644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601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720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221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153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4157906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020" y="846595"/>
            <a:ext cx="12305842" cy="601140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0" name="Picture 9">
            <a:extLst>
              <a:ext uri="{FF2B5EF4-FFF2-40B4-BE49-F238E27FC236}">
                <a16:creationId xmlns:a16="http://schemas.microsoft.com/office/drawing/2014/main" id="{1B7D842D-FC64-B443-8553-775E9F0E6A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020" y="0"/>
            <a:ext cx="12305842" cy="1939340"/>
          </a:xfrm>
          <a:prstGeom prst="rect">
            <a:avLst/>
          </a:prstGeom>
        </p:spPr>
      </p:pic>
      <p:sp>
        <p:nvSpPr>
          <p:cNvPr id="14" name="Title 1">
            <a:extLst>
              <a:ext uri="{FF2B5EF4-FFF2-40B4-BE49-F238E27FC236}">
                <a16:creationId xmlns:a16="http://schemas.microsoft.com/office/drawing/2014/main" id="{CC7E9D7F-FCAB-DD44-9913-A13AEE14710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B918523A-5B65-4E30-BC6E-2955FDD34AAB}"/>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332260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43E9-88E6-C243-9795-7BFD94137F9E}"/>
              </a:ext>
            </a:extLst>
          </p:cNvPr>
          <p:cNvSpPr/>
          <p:nvPr userDrawn="1"/>
        </p:nvSpPr>
        <p:spPr>
          <a:xfrm>
            <a:off x="-144379" y="492339"/>
            <a:ext cx="4742163" cy="63656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97784" y="867502"/>
            <a:ext cx="7594216" cy="5990498"/>
          </a:xfrm>
          <a:prstGeom prst="rect">
            <a:avLst/>
          </a:prstGeom>
        </p:spPr>
      </p:pic>
      <p:pic>
        <p:nvPicPr>
          <p:cNvPr id="17" name="Picture 16">
            <a:extLst>
              <a:ext uri="{FF2B5EF4-FFF2-40B4-BE49-F238E27FC236}">
                <a16:creationId xmlns:a16="http://schemas.microsoft.com/office/drawing/2014/main" id="{C58B3E14-2B43-3D4F-9485-61F0C12D15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729"/>
          <a:stretch/>
        </p:blipFill>
        <p:spPr>
          <a:xfrm>
            <a:off x="-144379" y="0"/>
            <a:ext cx="12549781" cy="1939340"/>
          </a:xfrm>
          <a:prstGeom prst="rect">
            <a:avLst/>
          </a:prstGeom>
        </p:spPr>
      </p:pic>
      <p:sp>
        <p:nvSpPr>
          <p:cNvPr id="18" name="Title 1">
            <a:extLst>
              <a:ext uri="{FF2B5EF4-FFF2-40B4-BE49-F238E27FC236}">
                <a16:creationId xmlns:a16="http://schemas.microsoft.com/office/drawing/2014/main" id="{E9E8AA7D-7912-794C-BE57-FF390AA32183}"/>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9" name="Picture 18">
            <a:extLst>
              <a:ext uri="{FF2B5EF4-FFF2-40B4-BE49-F238E27FC236}">
                <a16:creationId xmlns:a16="http://schemas.microsoft.com/office/drawing/2014/main" id="{A5060444-F212-A841-8D01-74B0C9E2B62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4" name="Rectangle 3">
            <a:extLst>
              <a:ext uri="{FF2B5EF4-FFF2-40B4-BE49-F238E27FC236}">
                <a16:creationId xmlns:a16="http://schemas.microsoft.com/office/drawing/2014/main" id="{E628CF9A-92B4-4349-B037-0973093CC617}"/>
              </a:ext>
            </a:extLst>
          </p:cNvPr>
          <p:cNvSpPr/>
          <p:nvPr userDrawn="1"/>
        </p:nvSpPr>
        <p:spPr>
          <a:xfrm>
            <a:off x="433137" y="3142548"/>
            <a:ext cx="3689684" cy="2123658"/>
          </a:xfrm>
          <a:prstGeom prst="rect">
            <a:avLst/>
          </a:prstGeom>
        </p:spPr>
        <p:txBody>
          <a:bodyPr wrap="square">
            <a:spAutoFit/>
          </a:bodyPr>
          <a:lstStyle/>
          <a:p>
            <a:pPr algn="ctr"/>
            <a:r>
              <a:rPr lang="en-US" sz="4400">
                <a:solidFill>
                  <a:schemeClr val="bg1"/>
                </a:solidFill>
              </a:rPr>
              <a:t>Click to edit Master title style</a:t>
            </a:r>
          </a:p>
        </p:txBody>
      </p:sp>
      <p:sp>
        <p:nvSpPr>
          <p:cNvPr id="9" name="Title 5">
            <a:extLst>
              <a:ext uri="{FF2B5EF4-FFF2-40B4-BE49-F238E27FC236}">
                <a16:creationId xmlns:a16="http://schemas.microsoft.com/office/drawing/2014/main" id="{4F212822-30C7-4DD6-8F29-730F317D36EB}"/>
              </a:ext>
            </a:extLst>
          </p:cNvPr>
          <p:cNvSpPr>
            <a:spLocks noGrp="1"/>
          </p:cNvSpPr>
          <p:nvPr>
            <p:ph type="title"/>
          </p:nvPr>
        </p:nvSpPr>
        <p:spPr>
          <a:xfrm>
            <a:off x="433137" y="0"/>
            <a:ext cx="8284143" cy="1325563"/>
          </a:xfrm>
        </p:spPr>
        <p:txBody>
          <a:bodyPr>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148378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01055"/>
            <a:ext cx="12269119" cy="8179413"/>
          </a:xfrm>
          <a:prstGeom prst="rect">
            <a:avLst/>
          </a:prstGeom>
        </p:spPr>
      </p:pic>
      <p:pic>
        <p:nvPicPr>
          <p:cNvPr id="19" name="Picture 18">
            <a:extLst>
              <a:ext uri="{FF2B5EF4-FFF2-40B4-BE49-F238E27FC236}">
                <a16:creationId xmlns:a16="http://schemas.microsoft.com/office/drawing/2014/main" id="{C6E04B6E-4756-C345-BC18-2E2F258D245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20" name="Title 5">
            <a:extLst>
              <a:ext uri="{FF2B5EF4-FFF2-40B4-BE49-F238E27FC236}">
                <a16:creationId xmlns:a16="http://schemas.microsoft.com/office/drawing/2014/main" id="{DCA9863C-9E58-9741-BFBE-475E5F00E239}"/>
              </a:ext>
            </a:extLst>
          </p:cNvPr>
          <p:cNvSpPr>
            <a:spLocks noGrp="1"/>
          </p:cNvSpPr>
          <p:nvPr>
            <p:ph type="ctrTitle"/>
          </p:nvPr>
        </p:nvSpPr>
        <p:spPr>
          <a:xfrm>
            <a:off x="1774167" y="5900467"/>
            <a:ext cx="7246848"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21" name="Rounded Rectangle 20">
            <a:extLst>
              <a:ext uri="{FF2B5EF4-FFF2-40B4-BE49-F238E27FC236}">
                <a16:creationId xmlns:a16="http://schemas.microsoft.com/office/drawing/2014/main" id="{296E282E-3E50-F140-8B2B-44A34FD0989B}"/>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E489D7F-0D41-3C48-8005-7DDA93580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23" name="Title 1">
            <a:extLst>
              <a:ext uri="{FF2B5EF4-FFF2-40B4-BE49-F238E27FC236}">
                <a16:creationId xmlns:a16="http://schemas.microsoft.com/office/drawing/2014/main" id="{B1D01E32-D6E1-A04C-BEB6-BD35413B50CB}"/>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24" name="Straight Connector 23">
            <a:extLst>
              <a:ext uri="{FF2B5EF4-FFF2-40B4-BE49-F238E27FC236}">
                <a16:creationId xmlns:a16="http://schemas.microsoft.com/office/drawing/2014/main" id="{792FEF00-F91F-DC42-9E00-BCDEF2AF548A}"/>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228FEB02-78DB-7045-856B-6ED33CEA564B}"/>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19">
            <a:extLst>
              <a:ext uri="{FF2B5EF4-FFF2-40B4-BE49-F238E27FC236}">
                <a16:creationId xmlns:a16="http://schemas.microsoft.com/office/drawing/2014/main" id="{91F040F2-1C76-9446-9399-95CFDFED59A6}"/>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37909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6" name="Picture 15">
            <a:extLst>
              <a:ext uri="{FF2B5EF4-FFF2-40B4-BE49-F238E27FC236}">
                <a16:creationId xmlns:a16="http://schemas.microsoft.com/office/drawing/2014/main" id="{6AF3C0A1-4881-A64C-ACB8-10B168EDA48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7" name="Title 1">
            <a:extLst>
              <a:ext uri="{FF2B5EF4-FFF2-40B4-BE49-F238E27FC236}">
                <a16:creationId xmlns:a16="http://schemas.microsoft.com/office/drawing/2014/main" id="{BAF9C9F0-F082-B84A-AFC8-568A27A6E66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71F11946-F4FF-6E45-B447-FDD9B76B92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84FDE8A3-4462-44D0-ACFF-840171622146}"/>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641911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836654-57D7-BB4A-8125-1A9E7F909158}"/>
              </a:ext>
            </a:extLst>
          </p:cNvPr>
          <p:cNvSpPr/>
          <p:nvPr userDrawn="1"/>
        </p:nvSpPr>
        <p:spPr>
          <a:xfrm>
            <a:off x="7743707" y="516559"/>
            <a:ext cx="4742163" cy="6365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8002" y="429502"/>
            <a:ext cx="8531710" cy="6428498"/>
          </a:xfrm>
          <a:prstGeom prst="rect">
            <a:avLst/>
          </a:prstGeom>
        </p:spPr>
      </p:pic>
      <p:sp>
        <p:nvSpPr>
          <p:cNvPr id="2" name="Rectangle 1">
            <a:extLst>
              <a:ext uri="{FF2B5EF4-FFF2-40B4-BE49-F238E27FC236}">
                <a16:creationId xmlns:a16="http://schemas.microsoft.com/office/drawing/2014/main" id="{D434D055-6EB2-E541-8B7E-77038F5ADAF9}"/>
              </a:ext>
            </a:extLst>
          </p:cNvPr>
          <p:cNvSpPr/>
          <p:nvPr userDrawn="1"/>
        </p:nvSpPr>
        <p:spPr>
          <a:xfrm>
            <a:off x="-884255" y="0"/>
            <a:ext cx="13273873" cy="70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A30BC6-975B-384F-B213-B588615CC0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6487" y="-632980"/>
            <a:ext cx="12633454" cy="1336365"/>
          </a:xfrm>
          <a:prstGeom prst="rect">
            <a:avLst/>
          </a:prstGeom>
        </p:spPr>
      </p:pic>
      <p:sp>
        <p:nvSpPr>
          <p:cNvPr id="8" name="Rectangle 6">
            <a:extLst>
              <a:ext uri="{FF2B5EF4-FFF2-40B4-BE49-F238E27FC236}">
                <a16:creationId xmlns:a16="http://schemas.microsoft.com/office/drawing/2014/main" id="{9C95A731-3283-8748-B18E-081A0B169C04}"/>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E8E250-E826-104C-9568-81C1A9A6EB5B}"/>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77F8093-6A2B-384C-932F-E1DA417E244E}"/>
              </a:ext>
            </a:extLst>
          </p:cNvPr>
          <p:cNvSpPr/>
          <p:nvPr userDrawn="1"/>
        </p:nvSpPr>
        <p:spPr>
          <a:xfrm>
            <a:off x="8211451" y="2367171"/>
            <a:ext cx="3689684" cy="2123658"/>
          </a:xfrm>
          <a:prstGeom prst="rect">
            <a:avLst/>
          </a:prstGeom>
        </p:spPr>
        <p:txBody>
          <a:bodyPr wrap="square">
            <a:spAutoFit/>
          </a:bodyPr>
          <a:lstStyle/>
          <a:p>
            <a:pPr algn="ctr"/>
            <a:r>
              <a:rPr lang="en-US" sz="4400">
                <a:solidFill>
                  <a:schemeClr val="bg1"/>
                </a:solidFill>
              </a:rPr>
              <a:t>Click to edit Master title style</a:t>
            </a:r>
          </a:p>
        </p:txBody>
      </p:sp>
    </p:spTree>
    <p:extLst>
      <p:ext uri="{BB962C8B-B14F-4D97-AF65-F5344CB8AC3E}">
        <p14:creationId xmlns:p14="http://schemas.microsoft.com/office/powerpoint/2010/main" val="1327281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673CFBB8-13FA-384D-9748-2681A6FE0BE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4" name="Title 1">
            <a:extLst>
              <a:ext uri="{FF2B5EF4-FFF2-40B4-BE49-F238E27FC236}">
                <a16:creationId xmlns:a16="http://schemas.microsoft.com/office/drawing/2014/main" id="{F1725606-5FFB-D14F-A5BC-6D9C016C41A7}"/>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98ACFB07-662D-1C4C-90E0-ACAD74DA76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388FDE3C-662E-4FAA-9747-7F1B2C95A96C}"/>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35343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6CDFD876-76A9-3040-B6D2-453C0C065E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4" name="Title 1">
            <a:extLst>
              <a:ext uri="{FF2B5EF4-FFF2-40B4-BE49-F238E27FC236}">
                <a16:creationId xmlns:a16="http://schemas.microsoft.com/office/drawing/2014/main" id="{1832FAA0-8268-0240-9D10-1FE7ECDF3751}"/>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4C61F3B6-5937-AD41-81BF-E9FF040F490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C6EF0D9C-3E8A-4E8C-86A0-6031A03BB806}"/>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962464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A61D3B5-C011-574F-94F8-FA05BE93A9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93268"/>
            <a:ext cx="12633454" cy="1502724"/>
          </a:xfrm>
          <a:prstGeom prst="rect">
            <a:avLst/>
          </a:prstGeom>
        </p:spPr>
      </p:pic>
      <p:sp>
        <p:nvSpPr>
          <p:cNvPr id="24" name="Rectangle 6">
            <a:extLst>
              <a:ext uri="{FF2B5EF4-FFF2-40B4-BE49-F238E27FC236}">
                <a16:creationId xmlns:a16="http://schemas.microsoft.com/office/drawing/2014/main" id="{6510B7B2-8E9F-9B45-B304-7572D54D4118}"/>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71679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3961136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20" y="515001"/>
            <a:ext cx="12305842" cy="820389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622480"/>
            <a:ext cx="12305842" cy="243025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1767773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86" y="84079"/>
            <a:ext cx="12305842" cy="820389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622480"/>
            <a:ext cx="12305842" cy="243025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12932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445" y="0"/>
            <a:ext cx="12396889" cy="1807779"/>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7427496" y="367991"/>
            <a:ext cx="4504308"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3907031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9980"/>
            <a:ext cx="12305842" cy="1896884"/>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7427496" y="345020"/>
            <a:ext cx="4504308"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13330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t>© LENA</a:t>
            </a:r>
          </a:p>
        </p:txBody>
      </p:sp>
      <p:sp>
        <p:nvSpPr>
          <p:cNvPr id="17" name="Footer Placeholder 4">
            <a:extLst>
              <a:ext uri="{FF2B5EF4-FFF2-40B4-BE49-F238E27FC236}">
                <a16:creationId xmlns:a16="http://schemas.microsoft.com/office/drawing/2014/main" id="{35726A55-5981-48B8-804B-3FA29227E6B4}"/>
              </a:ext>
            </a:extLst>
          </p:cNvPr>
          <p:cNvSpPr txBox="1">
            <a:spLocks/>
          </p:cNvSpPr>
          <p:nvPr userDrawn="1"/>
        </p:nvSpPr>
        <p:spPr>
          <a:xfrm>
            <a:off x="838200" y="6590912"/>
            <a:ext cx="2064026" cy="265500"/>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t>Bringing LENA Grow to Your Center</a:t>
            </a:r>
          </a:p>
        </p:txBody>
      </p:sp>
      <p:pic>
        <p:nvPicPr>
          <p:cNvPr id="12" name="Picture 11">
            <a:extLst>
              <a:ext uri="{FF2B5EF4-FFF2-40B4-BE49-F238E27FC236}">
                <a16:creationId xmlns:a16="http://schemas.microsoft.com/office/drawing/2014/main" id="{011428CD-D464-034F-ABDB-51EFF147CB31}"/>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3" name="Rectangle 6">
            <a:extLst>
              <a:ext uri="{FF2B5EF4-FFF2-40B4-BE49-F238E27FC236}">
                <a16:creationId xmlns:a16="http://schemas.microsoft.com/office/drawing/2014/main" id="{F1708128-AD79-4B43-B71B-23E425A33989}"/>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496A72F-6D59-E04F-A0E8-24D41FD0346B}"/>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ECF436B7-D6BD-4F46-BBD8-770D609B4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3820051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09712"/>
            <a:ext cx="12269119" cy="6614562"/>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0"/>
            <a:ext cx="12305842" cy="1818290"/>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6917972" y="367991"/>
            <a:ext cx="5013832"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4055216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20" y="515001"/>
            <a:ext cx="12305842" cy="8203895"/>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0"/>
            <a:ext cx="12334608" cy="180777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7457569" y="367991"/>
            <a:ext cx="4474235"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424531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893" y="1230263"/>
            <a:ext cx="12256055" cy="5627738"/>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0"/>
            <a:ext cx="12305842" cy="180777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6698067" y="367991"/>
            <a:ext cx="5233737"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490327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86" y="84079"/>
            <a:ext cx="12305842" cy="8203895"/>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0"/>
            <a:ext cx="12305842" cy="180777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6483011" y="367991"/>
            <a:ext cx="5448793"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899280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622480"/>
            <a:ext cx="12305842" cy="243025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666663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43438"/>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622480"/>
            <a:ext cx="12305842" cy="2440770"/>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197395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622480"/>
            <a:ext cx="12305842" cy="2440770"/>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938995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4" y="-622480"/>
            <a:ext cx="12396889" cy="2430259"/>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814197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pic>
        <p:nvPicPr>
          <p:cNvPr id="12" name="Picture 11">
            <a:extLst>
              <a:ext uri="{FF2B5EF4-FFF2-40B4-BE49-F238E27FC236}">
                <a16:creationId xmlns:a16="http://schemas.microsoft.com/office/drawing/2014/main" id="{0337B382-9574-9946-B21D-9F14AAC9E625}"/>
              </a:ext>
            </a:extLst>
          </p:cNvPr>
          <p:cNvPicPr>
            <a:picLocks noChangeAspect="1"/>
          </p:cNvPicPr>
          <p:nvPr userDrawn="1"/>
        </p:nvPicPr>
        <p:blipFill>
          <a:blip r:embed="rId3" cstate="screen">
            <a:biLevel thresh="25000"/>
            <a:alphaModFix amt="40000"/>
            <a:extLst>
              <a:ext uri="{28A0092B-C50C-407E-A947-70E740481C1C}">
                <a14:useLocalDpi xmlns:a14="http://schemas.microsoft.com/office/drawing/2010/main"/>
              </a:ext>
            </a:extLst>
          </a:blip>
          <a:stretch>
            <a:fillRect/>
          </a:stretch>
        </p:blipFill>
        <p:spPr>
          <a:xfrm>
            <a:off x="10628252" y="67176"/>
            <a:ext cx="1412588" cy="331701"/>
          </a:xfrm>
          <a:prstGeom prst="rect">
            <a:avLst/>
          </a:prstGeom>
        </p:spPr>
      </p:pic>
      <p:pic>
        <p:nvPicPr>
          <p:cNvPr id="22" name="Picture 21">
            <a:extLst>
              <a:ext uri="{FF2B5EF4-FFF2-40B4-BE49-F238E27FC236}">
                <a16:creationId xmlns:a16="http://schemas.microsoft.com/office/drawing/2014/main" id="{6CF2C8B0-F30C-C34C-A7EF-125E5E451C1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819" y="-455434"/>
            <a:ext cx="12281867" cy="921140"/>
          </a:xfrm>
          <a:prstGeom prst="rect">
            <a:avLst/>
          </a:prstGeom>
        </p:spPr>
      </p:pic>
      <p:pic>
        <p:nvPicPr>
          <p:cNvPr id="23" name="Picture 22">
            <a:extLst>
              <a:ext uri="{FF2B5EF4-FFF2-40B4-BE49-F238E27FC236}">
                <a16:creationId xmlns:a16="http://schemas.microsoft.com/office/drawing/2014/main" id="{BFBDB8F5-E5C5-B543-A245-39782F2B4BAA}"/>
              </a:ext>
            </a:extLst>
          </p:cNvPr>
          <p:cNvPicPr>
            <a:picLocks noChangeAspect="1"/>
          </p:cNvPicPr>
          <p:nvPr userDrawn="1"/>
        </p:nvPicPr>
        <p:blipFill>
          <a:blip r:embed="rId3" cstate="screen">
            <a:biLevel thresh="25000"/>
            <a:alphaModFix amt="40000"/>
            <a:extLst>
              <a:ext uri="{28A0092B-C50C-407E-A947-70E740481C1C}">
                <a14:useLocalDpi xmlns:a14="http://schemas.microsoft.com/office/drawing/2010/main"/>
              </a:ext>
            </a:extLst>
          </a:blip>
          <a:stretch>
            <a:fillRect/>
          </a:stretch>
        </p:blipFill>
        <p:spPr>
          <a:xfrm>
            <a:off x="10628251" y="67176"/>
            <a:ext cx="1412589" cy="340416"/>
          </a:xfrm>
          <a:prstGeom prst="rect">
            <a:avLst/>
          </a:prstGeom>
        </p:spPr>
      </p:pic>
    </p:spTree>
    <p:extLst>
      <p:ext uri="{BB962C8B-B14F-4D97-AF65-F5344CB8AC3E}">
        <p14:creationId xmlns:p14="http://schemas.microsoft.com/office/powerpoint/2010/main" val="2971875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pic>
        <p:nvPicPr>
          <p:cNvPr id="21" name="Picture 20">
            <a:extLst>
              <a:ext uri="{FF2B5EF4-FFF2-40B4-BE49-F238E27FC236}">
                <a16:creationId xmlns:a16="http://schemas.microsoft.com/office/drawing/2014/main" id="{922E4B85-5944-1B4D-A0C9-E27A6DCFB89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7819" y="-455434"/>
            <a:ext cx="12281867" cy="921140"/>
          </a:xfrm>
          <a:prstGeom prst="rect">
            <a:avLst/>
          </a:prstGeom>
        </p:spPr>
      </p:pic>
      <p:pic>
        <p:nvPicPr>
          <p:cNvPr id="22" name="Picture 21">
            <a:extLst>
              <a:ext uri="{FF2B5EF4-FFF2-40B4-BE49-F238E27FC236}">
                <a16:creationId xmlns:a16="http://schemas.microsoft.com/office/drawing/2014/main" id="{331BC970-4571-4447-B048-E695170524BC}"/>
              </a:ext>
            </a:extLst>
          </p:cNvPr>
          <p:cNvPicPr>
            <a:picLocks noChangeAspect="1"/>
          </p:cNvPicPr>
          <p:nvPr userDrawn="1"/>
        </p:nvPicPr>
        <p:blipFill>
          <a:blip r:embed="rId4" cstate="screen">
            <a:biLevel thresh="25000"/>
            <a:alphaModFix amt="40000"/>
            <a:extLst>
              <a:ext uri="{28A0092B-C50C-407E-A947-70E740481C1C}">
                <a14:useLocalDpi xmlns:a14="http://schemas.microsoft.com/office/drawing/2010/main"/>
              </a:ext>
            </a:extLst>
          </a:blip>
          <a:stretch>
            <a:fillRect/>
          </a:stretch>
        </p:blipFill>
        <p:spPr>
          <a:xfrm>
            <a:off x="10628251" y="67176"/>
            <a:ext cx="1412589" cy="340416"/>
          </a:xfrm>
          <a:prstGeom prst="rect">
            <a:avLst/>
          </a:prstGeom>
        </p:spPr>
      </p:pic>
    </p:spTree>
    <p:extLst>
      <p:ext uri="{BB962C8B-B14F-4D97-AF65-F5344CB8AC3E}">
        <p14:creationId xmlns:p14="http://schemas.microsoft.com/office/powerpoint/2010/main" val="309297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2">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E28C220A-73A5-1544-B3BF-B0936771DD0F}"/>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5" name="Rectangle 6">
            <a:extLst>
              <a:ext uri="{FF2B5EF4-FFF2-40B4-BE49-F238E27FC236}">
                <a16:creationId xmlns:a16="http://schemas.microsoft.com/office/drawing/2014/main" id="{E97BD535-1D74-264C-B2BE-8D7748E3E169}"/>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D0D6FBA-EDE5-1F45-9C80-2B56A47D2AA4}"/>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descr="Icon&#10;&#10;Description automatically generated">
            <a:extLst>
              <a:ext uri="{FF2B5EF4-FFF2-40B4-BE49-F238E27FC236}">
                <a16:creationId xmlns:a16="http://schemas.microsoft.com/office/drawing/2014/main" id="{90DA0DD8-C40E-6248-ACB4-C23A0F8314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3046739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480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499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7293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1329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03369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13334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825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78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72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39406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10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006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805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image" Target="../media/image8.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theme" Target="../theme/theme2.xml"/><Relationship Id="rId30"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image" Target="../media/image9.png"/><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image" Target="../media/image26.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image" Target="../media/image2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5CE880D-23A0-45F3-BCE8-7BDBBD2A0841}"/>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16" name="Footer Placeholder 4">
            <a:extLst>
              <a:ext uri="{FF2B5EF4-FFF2-40B4-BE49-F238E27FC236}">
                <a16:creationId xmlns:a16="http://schemas.microsoft.com/office/drawing/2014/main" id="{B95A4228-F98E-44A0-A60B-A790B5081F51}"/>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7" name="Rectangle 16">
            <a:extLst>
              <a:ext uri="{FF2B5EF4-FFF2-40B4-BE49-F238E27FC236}">
                <a16:creationId xmlns:a16="http://schemas.microsoft.com/office/drawing/2014/main" id="{5AD19406-0081-4641-8394-0AC7757636AB}"/>
              </a:ext>
            </a:extLst>
          </p:cNvPr>
          <p:cNvSpPr/>
          <p:nvPr userDrawn="1"/>
        </p:nvSpPr>
        <p:spPr>
          <a:xfrm>
            <a:off x="10224347" y="3"/>
            <a:ext cx="1950720" cy="469467"/>
          </a:xfrm>
          <a:prstGeom prst="rect">
            <a:avLst/>
          </a:prstGeom>
          <a:blipFill dpi="0" rotWithShape="1">
            <a:blip r:embed="rId21">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B8E39F2D-2FE9-8F41-9B69-79BFCFE0C794}"/>
              </a:ext>
            </a:extLst>
          </p:cNvPr>
          <p:cNvPicPr>
            <a:picLocks noChangeAspect="1"/>
          </p:cNvPicPr>
          <p:nvPr userDrawn="1"/>
        </p:nvPicPr>
        <p:blipFill>
          <a:blip r:embed="rId22">
            <a:extLst>
              <a:ext uri="{28A0092B-C50C-407E-A947-70E740481C1C}">
                <a14:useLocalDpi xmlns:a14="http://schemas.microsoft.com/office/drawing/2010/main" val="0"/>
              </a:ext>
            </a:extLst>
          </a:blip>
          <a:srcRect l="9451" r="9451"/>
          <a:stretch/>
        </p:blipFill>
        <p:spPr>
          <a:xfrm>
            <a:off x="0" y="-14506"/>
            <a:ext cx="12175067" cy="954401"/>
          </a:xfrm>
          <a:prstGeom prst="rect">
            <a:avLst/>
          </a:prstGeom>
        </p:spPr>
      </p:pic>
      <p:sp>
        <p:nvSpPr>
          <p:cNvPr id="19" name="Rectangle 6">
            <a:extLst>
              <a:ext uri="{FF2B5EF4-FFF2-40B4-BE49-F238E27FC236}">
                <a16:creationId xmlns:a16="http://schemas.microsoft.com/office/drawing/2014/main" id="{F451E532-A1B4-134E-9C05-E741D3EC52C3}"/>
              </a:ext>
            </a:extLst>
          </p:cNvPr>
          <p:cNvSpPr/>
          <p:nvPr userDrawn="1"/>
        </p:nvSpPr>
        <p:spPr>
          <a:xfrm>
            <a:off x="10302922" y="-8235"/>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D1F62FA-4573-B24C-A4D0-A647654DA6F4}"/>
              </a:ext>
            </a:extLst>
          </p:cNvPr>
          <p:cNvCxnSpPr/>
          <p:nvPr userDrawn="1"/>
        </p:nvCxnSpPr>
        <p:spPr>
          <a:xfrm>
            <a:off x="0" y="938307"/>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275290BF-DD4A-DB4E-BA52-B29E2503EBE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708485" y="350493"/>
            <a:ext cx="1174481" cy="266279"/>
          </a:xfrm>
          <a:prstGeom prst="rect">
            <a:avLst/>
          </a:prstGeom>
          <a:effectLst/>
        </p:spPr>
      </p:pic>
    </p:spTree>
    <p:extLst>
      <p:ext uri="{BB962C8B-B14F-4D97-AF65-F5344CB8AC3E}">
        <p14:creationId xmlns:p14="http://schemas.microsoft.com/office/powerpoint/2010/main" val="409137592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Lst>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E39F2D-2FE9-8F41-9B69-79BFCFE0C794}"/>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a:xfrm>
            <a:off x="0" y="-14506"/>
            <a:ext cx="12175067" cy="954401"/>
          </a:xfrm>
          <a:prstGeom prst="rect">
            <a:avLst/>
          </a:prstGeom>
        </p:spPr>
      </p:pic>
      <p:sp>
        <p:nvSpPr>
          <p:cNvPr id="2" name="Title Placeholder 1"/>
          <p:cNvSpPr>
            <a:spLocks noGrp="1"/>
          </p:cNvSpPr>
          <p:nvPr>
            <p:ph type="title"/>
          </p:nvPr>
        </p:nvSpPr>
        <p:spPr>
          <a:xfrm>
            <a:off x="838200" y="880595"/>
            <a:ext cx="10515600" cy="81009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65CE880D-23A0-45F3-BCE8-7BDBBD2A0841}"/>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16" name="Footer Placeholder 4">
            <a:extLst>
              <a:ext uri="{FF2B5EF4-FFF2-40B4-BE49-F238E27FC236}">
                <a16:creationId xmlns:a16="http://schemas.microsoft.com/office/drawing/2014/main" id="{B95A4228-F98E-44A0-A60B-A790B5081F51}"/>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7" name="Rectangle 16">
            <a:extLst>
              <a:ext uri="{FF2B5EF4-FFF2-40B4-BE49-F238E27FC236}">
                <a16:creationId xmlns:a16="http://schemas.microsoft.com/office/drawing/2014/main" id="{5AD19406-0081-4641-8394-0AC7757636AB}"/>
              </a:ext>
            </a:extLst>
          </p:cNvPr>
          <p:cNvSpPr/>
          <p:nvPr userDrawn="1"/>
        </p:nvSpPr>
        <p:spPr>
          <a:xfrm>
            <a:off x="10224347" y="3"/>
            <a:ext cx="1950720" cy="469467"/>
          </a:xfrm>
          <a:prstGeom prst="rect">
            <a:avLst/>
          </a:prstGeom>
          <a:blipFill dpi="0" rotWithShape="1">
            <a:blip r:embed="rId29"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6">
            <a:extLst>
              <a:ext uri="{FF2B5EF4-FFF2-40B4-BE49-F238E27FC236}">
                <a16:creationId xmlns:a16="http://schemas.microsoft.com/office/drawing/2014/main" id="{F451E532-A1B4-134E-9C05-E741D3EC52C3}"/>
              </a:ext>
            </a:extLst>
          </p:cNvPr>
          <p:cNvSpPr/>
          <p:nvPr userDrawn="1"/>
        </p:nvSpPr>
        <p:spPr>
          <a:xfrm>
            <a:off x="10302922" y="-8235"/>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C1347E-4A53-DC46-826B-367E6201FDE7}"/>
              </a:ext>
            </a:extLst>
          </p:cNvPr>
          <p:cNvSpPr/>
          <p:nvPr userDrawn="1"/>
        </p:nvSpPr>
        <p:spPr>
          <a:xfrm>
            <a:off x="10710705" y="289886"/>
            <a:ext cx="1286189" cy="359168"/>
          </a:xfrm>
          <a:prstGeom prst="rect">
            <a:avLst/>
          </a:prstGeom>
          <a:blipFill dpi="0" rotWithShape="1">
            <a:blip r:embed="rId30"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48434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56" r:id="rId8"/>
    <p:sldLayoutId id="2147483745" r:id="rId9"/>
    <p:sldLayoutId id="2147483746" r:id="rId10"/>
    <p:sldLayoutId id="2147483747" r:id="rId11"/>
    <p:sldLayoutId id="2147483749" r:id="rId12"/>
    <p:sldLayoutId id="2147483750" r:id="rId13"/>
    <p:sldLayoutId id="2147483751" r:id="rId14"/>
    <p:sldLayoutId id="2147483752" r:id="rId15"/>
    <p:sldLayoutId id="2147483753" r:id="rId16"/>
    <p:sldLayoutId id="2147483754" r:id="rId17"/>
    <p:sldLayoutId id="2147483755" r:id="rId18"/>
    <p:sldLayoutId id="2147483719" r:id="rId19"/>
    <p:sldLayoutId id="2147483720" r:id="rId20"/>
    <p:sldLayoutId id="2147483721" r:id="rId21"/>
    <p:sldLayoutId id="2147483722" r:id="rId22"/>
    <p:sldLayoutId id="2147483723" r:id="rId23"/>
    <p:sldLayoutId id="2147483724" r:id="rId24"/>
    <p:sldLayoutId id="2147483726" r:id="rId25"/>
    <p:sldLayoutId id="2147483736" r:id="rId26"/>
  </p:sldLayoutIdLst>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10224347" y="3"/>
            <a:ext cx="1950720" cy="469467"/>
          </a:xfrm>
          <a:prstGeom prst="rect">
            <a:avLst/>
          </a:prstGeom>
          <a:blipFill dpi="0" rotWithShape="1">
            <a:blip r:embed="rId26"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65CE880D-23A0-45F3-BCE8-7BDBBD2A0841}"/>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16" name="Footer Placeholder 4">
            <a:extLst>
              <a:ext uri="{FF2B5EF4-FFF2-40B4-BE49-F238E27FC236}">
                <a16:creationId xmlns:a16="http://schemas.microsoft.com/office/drawing/2014/main" id="{B95A4228-F98E-44A0-A60B-A790B5081F51}"/>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pic>
        <p:nvPicPr>
          <p:cNvPr id="13" name="Picture 12">
            <a:extLst>
              <a:ext uri="{FF2B5EF4-FFF2-40B4-BE49-F238E27FC236}">
                <a16:creationId xmlns:a16="http://schemas.microsoft.com/office/drawing/2014/main" id="{213FF7F6-5100-724F-845B-47EE29403405}"/>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47146" y="-451692"/>
            <a:ext cx="12282160" cy="921162"/>
          </a:xfrm>
          <a:prstGeom prst="rect">
            <a:avLst/>
          </a:prstGeom>
        </p:spPr>
      </p:pic>
      <p:pic>
        <p:nvPicPr>
          <p:cNvPr id="6" name="Picture 5">
            <a:extLst>
              <a:ext uri="{FF2B5EF4-FFF2-40B4-BE49-F238E27FC236}">
                <a16:creationId xmlns:a16="http://schemas.microsoft.com/office/drawing/2014/main" id="{A1AFA003-DEC7-C240-A6BF-9DFC0D3639E3}"/>
              </a:ext>
            </a:extLst>
          </p:cNvPr>
          <p:cNvPicPr>
            <a:picLocks noChangeAspect="1"/>
          </p:cNvPicPr>
          <p:nvPr userDrawn="1"/>
        </p:nvPicPr>
        <p:blipFill>
          <a:blip r:embed="rId28" cstate="screen">
            <a:biLevel thresh="25000"/>
            <a:alphaModFix amt="40000"/>
            <a:extLst>
              <a:ext uri="{28A0092B-C50C-407E-A947-70E740481C1C}">
                <a14:useLocalDpi xmlns:a14="http://schemas.microsoft.com/office/drawing/2010/main"/>
              </a:ext>
            </a:extLst>
          </a:blip>
          <a:stretch>
            <a:fillRect/>
          </a:stretch>
        </p:blipFill>
        <p:spPr>
          <a:xfrm>
            <a:off x="10628252" y="67176"/>
            <a:ext cx="1412588" cy="331701"/>
          </a:xfrm>
          <a:prstGeom prst="rect">
            <a:avLst/>
          </a:prstGeom>
        </p:spPr>
      </p:pic>
    </p:spTree>
    <p:extLst>
      <p:ext uri="{BB962C8B-B14F-4D97-AF65-F5344CB8AC3E}">
        <p14:creationId xmlns:p14="http://schemas.microsoft.com/office/powerpoint/2010/main" val="3757825961"/>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705" r:id="rId3"/>
    <p:sldLayoutId id="2147483704" r:id="rId4"/>
    <p:sldLayoutId id="2147483703" r:id="rId5"/>
    <p:sldLayoutId id="2147483702" r:id="rId6"/>
    <p:sldLayoutId id="2147483701" r:id="rId7"/>
    <p:sldLayoutId id="2147483700" r:id="rId8"/>
    <p:sldLayoutId id="2147483697" r:id="rId9"/>
    <p:sldLayoutId id="2147483693" r:id="rId10"/>
    <p:sldLayoutId id="2147483698" r:id="rId11"/>
    <p:sldLayoutId id="2147483696"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94" r:id="rId23"/>
    <p:sldLayoutId id="2147483695" r:id="rId24"/>
  </p:sldLayoutIdLst>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lena.org/conversational-turns/" TargetMode="External"/><Relationship Id="rId7" Type="http://schemas.openxmlformats.org/officeDocument/2006/relationships/hyperlink" Target="https://www.lena.org/fort-worth-class-score-increase/" TargetMode="External"/><Relationship Id="rId2" Type="http://schemas.openxmlformats.org/officeDocument/2006/relationships/hyperlink" Target="https://www.lena.org/technology/" TargetMode="External"/><Relationship Id="rId1" Type="http://schemas.openxmlformats.org/officeDocument/2006/relationships/slideLayout" Target="../slideLayouts/slideLayout5.xml"/><Relationship Id="rId6" Type="http://schemas.openxmlformats.org/officeDocument/2006/relationships/hyperlink" Target="https://www.lena.org/school-districts-2/" TargetMode="External"/><Relationship Id="rId5" Type="http://schemas.openxmlformats.org/officeDocument/2006/relationships/hyperlink" Target="https://www.lena.org/head-start/" TargetMode="External"/><Relationship Id="rId4" Type="http://schemas.openxmlformats.org/officeDocument/2006/relationships/hyperlink" Target="https://f.hubspotusercontent30.net/hubfs/3975639/08.%20LENA%20Grow/2.%20LENA_Grow_Overview_and_Impac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hyperlink" Target="http://videos.lena.org/videos/d49ddfb21d15eac75c/what-teachers-are-saying-about-lena-grow" TargetMode="External"/><Relationship Id="rId4" Type="http://schemas.openxmlformats.org/officeDocument/2006/relationships/notesSlide" Target="../notesSlides/notesSlide6.xml"/><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434E13-8071-0E86-4E0C-B46E6436A7AA}"/>
              </a:ext>
            </a:extLst>
          </p:cNvPr>
          <p:cNvSpPr>
            <a:spLocks noGrp="1"/>
          </p:cNvSpPr>
          <p:nvPr>
            <p:ph sz="quarter" idx="10"/>
          </p:nvPr>
        </p:nvSpPr>
        <p:spPr/>
        <p:txBody>
          <a:bodyPr>
            <a:noAutofit/>
          </a:bodyPr>
          <a:lstStyle/>
          <a:p>
            <a:r>
              <a:rPr lang="en-US" sz="5400">
                <a:latin typeface="Calibri" panose="020F0502020204030204" pitchFamily="34" charset="0"/>
                <a:cs typeface="Calibri" panose="020F0502020204030204" pitchFamily="34" charset="0"/>
              </a:rPr>
              <a:t>Bringing LENA Grow to Your Center</a:t>
            </a:r>
          </a:p>
        </p:txBody>
      </p:sp>
    </p:spTree>
    <p:extLst>
      <p:ext uri="{BB962C8B-B14F-4D97-AF65-F5344CB8AC3E}">
        <p14:creationId xmlns:p14="http://schemas.microsoft.com/office/powerpoint/2010/main" val="80717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What’s next?</a:t>
            </a:r>
          </a:p>
        </p:txBody>
      </p:sp>
      <p:sp>
        <p:nvSpPr>
          <p:cNvPr id="3" name="Content Placeholder 2">
            <a:extLst>
              <a:ext uri="{FF2B5EF4-FFF2-40B4-BE49-F238E27FC236}">
                <a16:creationId xmlns:a16="http://schemas.microsoft.com/office/drawing/2014/main" id="{C728C208-D0B9-4100-9704-5B70FE4405CC}"/>
              </a:ext>
            </a:extLst>
          </p:cNvPr>
          <p:cNvSpPr>
            <a:spLocks noGrp="1"/>
          </p:cNvSpPr>
          <p:nvPr>
            <p:ph idx="1"/>
          </p:nvPr>
        </p:nvSpPr>
        <p:spPr>
          <a:xfrm>
            <a:off x="838200" y="2008187"/>
            <a:ext cx="4806244" cy="4168775"/>
          </a:xfrm>
        </p:spPr>
        <p:txBody>
          <a:bodyPr vert="horz" lIns="91440" tIns="45720" rIns="91440" bIns="45720" rtlCol="0" anchor="t">
            <a:noAutofit/>
          </a:bodyPr>
          <a:lstStyle/>
          <a:p>
            <a:pPr>
              <a:spcAft>
                <a:spcPts val="600"/>
              </a:spcAft>
            </a:pPr>
            <a:r>
              <a:rPr lang="en-US">
                <a:latin typeface="Calibri Light"/>
                <a:cs typeface="Calibri Light"/>
              </a:rPr>
              <a:t>Select rooms/teachers you'd like to participate.</a:t>
            </a:r>
            <a:endParaRPr lang="en-US"/>
          </a:p>
          <a:p>
            <a:pPr>
              <a:spcAft>
                <a:spcPts val="600"/>
              </a:spcAft>
            </a:pPr>
            <a:r>
              <a:rPr lang="en-US">
                <a:latin typeface="Calibri Light"/>
                <a:cs typeface="Calibri Light"/>
              </a:rPr>
              <a:t>Plan a date for Orientation. </a:t>
            </a:r>
          </a:p>
          <a:p>
            <a:pPr>
              <a:spcAft>
                <a:spcPts val="600"/>
              </a:spcAft>
            </a:pPr>
            <a:r>
              <a:rPr lang="en-US">
                <a:latin typeface="Calibri Light"/>
                <a:cs typeface="Calibri Light"/>
              </a:rPr>
              <a:t>You will have a chance to learn alongside us!</a:t>
            </a:r>
          </a:p>
          <a:p>
            <a:pPr marL="0" indent="0">
              <a:buNone/>
            </a:pPr>
            <a:endParaRPr lang="en-US"/>
          </a:p>
        </p:txBody>
      </p:sp>
      <p:pic>
        <p:nvPicPr>
          <p:cNvPr id="5" name="Picture 4" descr="A picture containing text, indoor, person&#10;&#10;Description automatically generated">
            <a:extLst>
              <a:ext uri="{FF2B5EF4-FFF2-40B4-BE49-F238E27FC236}">
                <a16:creationId xmlns:a16="http://schemas.microsoft.com/office/drawing/2014/main" id="{D47410A7-0A83-F14D-B689-4CFC69F487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008188"/>
            <a:ext cx="5314949" cy="3986212"/>
          </a:xfrm>
          <a:prstGeom prst="rect">
            <a:avLst/>
          </a:prstGeom>
        </p:spPr>
      </p:pic>
    </p:spTree>
    <p:extLst>
      <p:ext uri="{BB962C8B-B14F-4D97-AF65-F5344CB8AC3E}">
        <p14:creationId xmlns:p14="http://schemas.microsoft.com/office/powerpoint/2010/main" val="2507240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D0DB-4BDE-4F0E-B3DF-5CEABE7C1F7D}"/>
              </a:ext>
            </a:extLst>
          </p:cNvPr>
          <p:cNvSpPr>
            <a:spLocks noGrp="1"/>
          </p:cNvSpPr>
          <p:nvPr>
            <p:ph type="title"/>
          </p:nvPr>
        </p:nvSpPr>
        <p:spPr/>
        <p:txBody>
          <a:bodyPr/>
          <a:lstStyle/>
          <a:p>
            <a:r>
              <a:rPr lang="en-US">
                <a:latin typeface="Calibri"/>
                <a:cs typeface="Calibri"/>
              </a:rPr>
              <a:t>Resources</a:t>
            </a:r>
            <a:endParaRPr lang="en-US"/>
          </a:p>
        </p:txBody>
      </p:sp>
      <p:sp>
        <p:nvSpPr>
          <p:cNvPr id="3" name="Content Placeholder 2">
            <a:extLst>
              <a:ext uri="{FF2B5EF4-FFF2-40B4-BE49-F238E27FC236}">
                <a16:creationId xmlns:a16="http://schemas.microsoft.com/office/drawing/2014/main" id="{0A6BB73C-D741-4AAB-9E68-4A2C020EF1D8}"/>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latin typeface="Calibri Light"/>
                <a:cs typeface="Calibri Light"/>
              </a:rPr>
              <a:t>Technology</a:t>
            </a:r>
            <a:endParaRPr lang="en-US" b="1" dirty="0">
              <a:cs typeface="Calibri Light"/>
            </a:endParaRPr>
          </a:p>
          <a:p>
            <a:r>
              <a:rPr lang="en-US" dirty="0">
                <a:latin typeface="Calibri Light"/>
                <a:cs typeface="Calibri Light"/>
                <a:hlinkClick r:id="rId2"/>
              </a:rPr>
              <a:t>How LENA Technology Works</a:t>
            </a:r>
            <a:endParaRPr lang="en-US" dirty="0"/>
          </a:p>
          <a:p>
            <a:pPr marL="0" indent="0">
              <a:buNone/>
            </a:pPr>
            <a:r>
              <a:rPr lang="en-US" sz="500" b="1" dirty="0">
                <a:latin typeface="Calibri Light"/>
                <a:cs typeface="Calibri Light"/>
              </a:rPr>
              <a:t> </a:t>
            </a:r>
            <a:br>
              <a:rPr lang="en-US" sz="500" b="1" dirty="0">
                <a:latin typeface="Calibri Light"/>
                <a:cs typeface="Calibri Light"/>
              </a:rPr>
            </a:br>
            <a:br>
              <a:rPr lang="en-US" sz="500" b="1" dirty="0">
                <a:latin typeface="Calibri Light"/>
                <a:cs typeface="Calibri Light"/>
              </a:rPr>
            </a:br>
            <a:r>
              <a:rPr lang="en-US" b="1" dirty="0">
                <a:latin typeface="Calibri Light"/>
                <a:cs typeface="Calibri Light"/>
              </a:rPr>
              <a:t>About the Program</a:t>
            </a:r>
            <a:endParaRPr lang="en-US" b="1" dirty="0">
              <a:cs typeface="Calibri Light"/>
            </a:endParaRPr>
          </a:p>
          <a:p>
            <a:r>
              <a:rPr lang="en-US" dirty="0">
                <a:latin typeface="Calibri Light"/>
                <a:cs typeface="Calibri Light"/>
                <a:hlinkClick r:id="rId3"/>
              </a:rPr>
              <a:t>What are Conversational Turns?</a:t>
            </a:r>
            <a:endParaRPr lang="en-US" dirty="0">
              <a:latin typeface="Calibri Light"/>
              <a:cs typeface="Calibri Light"/>
            </a:endParaRPr>
          </a:p>
          <a:p>
            <a:r>
              <a:rPr lang="en-US" dirty="0">
                <a:latin typeface="Calibri Light"/>
                <a:cs typeface="Calibri Light"/>
                <a:hlinkClick r:id="rId4"/>
              </a:rPr>
              <a:t>LENA Grow Overview and Impact Report</a:t>
            </a:r>
          </a:p>
          <a:p>
            <a:pPr marL="0" indent="0">
              <a:buNone/>
            </a:pPr>
            <a:r>
              <a:rPr lang="en-US" sz="800" b="1" dirty="0">
                <a:latin typeface="Calibri Light"/>
                <a:cs typeface="Calibri Light"/>
              </a:rPr>
              <a:t> </a:t>
            </a:r>
            <a:br>
              <a:rPr lang="en-US" sz="800" b="1" dirty="0">
                <a:latin typeface="Calibri Light"/>
                <a:cs typeface="Calibri Light"/>
              </a:rPr>
            </a:br>
            <a:br>
              <a:rPr lang="en-US" sz="800" b="1" dirty="0">
                <a:latin typeface="Calibri Light"/>
                <a:cs typeface="Calibri Light"/>
              </a:rPr>
            </a:br>
            <a:r>
              <a:rPr lang="en-US" b="1" dirty="0">
                <a:latin typeface="Calibri Light"/>
                <a:cs typeface="Calibri Light"/>
              </a:rPr>
              <a:t>Alignments</a:t>
            </a:r>
            <a:endParaRPr lang="en-US" b="1" dirty="0">
              <a:cs typeface="Calibri Light"/>
            </a:endParaRPr>
          </a:p>
          <a:p>
            <a:r>
              <a:rPr lang="en-US" dirty="0">
                <a:latin typeface="Calibri Light"/>
                <a:cs typeface="Calibri Light"/>
                <a:hlinkClick r:id="rId5"/>
              </a:rPr>
              <a:t>LENA Grow in Head Start</a:t>
            </a:r>
          </a:p>
          <a:p>
            <a:r>
              <a:rPr lang="en-US" dirty="0">
                <a:latin typeface="Calibri Light"/>
                <a:cs typeface="Calibri Light"/>
                <a:hlinkClick r:id="rId6"/>
              </a:rPr>
              <a:t>LENA Grow in School Districts</a:t>
            </a:r>
          </a:p>
          <a:p>
            <a:r>
              <a:rPr lang="en-US">
                <a:latin typeface="Calibri Light"/>
                <a:cs typeface="Calibri Light"/>
                <a:hlinkClick r:id="rId7"/>
              </a:rPr>
              <a:t>LENA Grow Increases CLASS® Scores</a:t>
            </a:r>
            <a:endParaRPr lang="en-US"/>
          </a:p>
        </p:txBody>
      </p:sp>
    </p:spTree>
    <p:extLst>
      <p:ext uri="{BB962C8B-B14F-4D97-AF65-F5344CB8AC3E}">
        <p14:creationId xmlns:p14="http://schemas.microsoft.com/office/powerpoint/2010/main" val="1896437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a:extLst>
              <a:ext uri="{FF2B5EF4-FFF2-40B4-BE49-F238E27FC236}">
                <a16:creationId xmlns:a16="http://schemas.microsoft.com/office/drawing/2014/main" id="{997F918A-3937-30E4-C470-0740130A7163}"/>
              </a:ext>
            </a:extLst>
          </p:cNvPr>
          <p:cNvSpPr>
            <a:spLocks noGrp="1"/>
          </p:cNvSpPr>
          <p:nvPr>
            <p:ph type="title"/>
          </p:nvPr>
        </p:nvSpPr>
        <p:spPr/>
        <p:txBody>
          <a:bodyPr>
            <a:normAutofit/>
          </a:bodyPr>
          <a:lstStyle/>
          <a:p>
            <a:r>
              <a:rPr lang="en-US" sz="4400"/>
              <a:t>Why is early talk important?</a:t>
            </a:r>
          </a:p>
        </p:txBody>
      </p:sp>
      <p:sp>
        <p:nvSpPr>
          <p:cNvPr id="117" name="Content Placeholder 2">
            <a:extLst>
              <a:ext uri="{FF2B5EF4-FFF2-40B4-BE49-F238E27FC236}">
                <a16:creationId xmlns:a16="http://schemas.microsoft.com/office/drawing/2014/main" id="{786031B5-57C4-7140-82FE-98CF5C966E62}"/>
              </a:ext>
            </a:extLst>
          </p:cNvPr>
          <p:cNvSpPr>
            <a:spLocks noGrp="1"/>
          </p:cNvSpPr>
          <p:nvPr>
            <p:ph idx="1"/>
          </p:nvPr>
        </p:nvSpPr>
        <p:spPr>
          <a:xfrm>
            <a:off x="838200" y="1825625"/>
            <a:ext cx="4525932" cy="4351338"/>
          </a:xfrm>
        </p:spPr>
        <p:txBody>
          <a:bodyPr>
            <a:noAutofit/>
          </a:bodyPr>
          <a:lstStyle/>
          <a:p>
            <a:pPr marL="0" indent="0" fontAlgn="base">
              <a:buNone/>
            </a:pPr>
            <a:r>
              <a:rPr lang="en-US">
                <a:solidFill>
                  <a:schemeClr val="tx1"/>
                </a:solidFill>
                <a:latin typeface="+mj-lt"/>
                <a:cs typeface="Calibri" panose="020F0502020204030204" pitchFamily="34" charset="0"/>
              </a:rPr>
              <a:t>Helps children learn and grow through:</a:t>
            </a:r>
          </a:p>
          <a:p>
            <a:pPr fontAlgn="base"/>
            <a:r>
              <a:rPr lang="en-US">
                <a:solidFill>
                  <a:schemeClr val="tx1"/>
                </a:solidFill>
                <a:latin typeface="+mj-lt"/>
                <a:cs typeface="Calibri" panose="020F0502020204030204" pitchFamily="34" charset="0"/>
              </a:rPr>
              <a:t>Increased adult/child interactions.</a:t>
            </a:r>
          </a:p>
          <a:p>
            <a:pPr fontAlgn="base"/>
            <a:r>
              <a:rPr lang="en-US">
                <a:solidFill>
                  <a:schemeClr val="tx1"/>
                </a:solidFill>
                <a:latin typeface="+mj-lt"/>
                <a:cs typeface="Calibri" panose="020F0502020204030204" pitchFamily="34" charset="0"/>
              </a:rPr>
              <a:t>Intentional engagement.</a:t>
            </a:r>
          </a:p>
        </p:txBody>
      </p:sp>
      <p:sp>
        <p:nvSpPr>
          <p:cNvPr id="5" name="Rectangle 4">
            <a:extLst>
              <a:ext uri="{FF2B5EF4-FFF2-40B4-BE49-F238E27FC236}">
                <a16:creationId xmlns:a16="http://schemas.microsoft.com/office/drawing/2014/main" id="{5C737DCD-63CB-2D4B-B4D5-3C808D075459}"/>
              </a:ext>
            </a:extLst>
          </p:cNvPr>
          <p:cNvSpPr/>
          <p:nvPr/>
        </p:nvSpPr>
        <p:spPr>
          <a:xfrm>
            <a:off x="5155474" y="4229921"/>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CB743F4-9745-433F-AD00-403264C9A80F}"/>
              </a:ext>
            </a:extLst>
          </p:cNvPr>
          <p:cNvGrpSpPr/>
          <p:nvPr/>
        </p:nvGrpSpPr>
        <p:grpSpPr>
          <a:xfrm>
            <a:off x="5475880" y="1831487"/>
            <a:ext cx="5817430" cy="4263413"/>
            <a:chOff x="2782215" y="1487901"/>
            <a:chExt cx="6627571" cy="4857139"/>
          </a:xfrm>
        </p:grpSpPr>
        <p:pic>
          <p:nvPicPr>
            <p:cNvPr id="7" name="Picture 6" descr="A person and a child playing with a frisbee&#10;&#10;Description automatically generated with low confidence">
              <a:extLst>
                <a:ext uri="{FF2B5EF4-FFF2-40B4-BE49-F238E27FC236}">
                  <a16:creationId xmlns:a16="http://schemas.microsoft.com/office/drawing/2014/main" id="{B6BC41F9-5ED8-485F-9C20-D0C7FCCE55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215" y="1487901"/>
              <a:ext cx="6627571" cy="4857139"/>
            </a:xfrm>
            <a:prstGeom prst="rect">
              <a:avLst/>
            </a:prstGeom>
            <a:ln>
              <a:solidFill>
                <a:schemeClr val="bg1">
                  <a:lumMod val="75000"/>
                </a:schemeClr>
              </a:solidFill>
            </a:ln>
            <a:effectLst>
              <a:outerShdw blurRad="63500" sx="102000" sy="102000" algn="ctr" rotWithShape="0">
                <a:prstClr val="black">
                  <a:alpha val="40000"/>
                </a:prstClr>
              </a:outerShdw>
            </a:effectLst>
          </p:spPr>
        </p:pic>
        <p:grpSp>
          <p:nvGrpSpPr>
            <p:cNvPr id="113" name="Group 112">
              <a:extLst>
                <a:ext uri="{FF2B5EF4-FFF2-40B4-BE49-F238E27FC236}">
                  <a16:creationId xmlns:a16="http://schemas.microsoft.com/office/drawing/2014/main" id="{812CA50A-5B00-4FFF-A3FE-A7E891C9314C}"/>
                </a:ext>
              </a:extLst>
            </p:cNvPr>
            <p:cNvGrpSpPr/>
            <p:nvPr/>
          </p:nvGrpSpPr>
          <p:grpSpPr>
            <a:xfrm rot="20106648">
              <a:off x="6263471" y="3220664"/>
              <a:ext cx="911342" cy="615740"/>
              <a:chOff x="5133396" y="2617093"/>
              <a:chExt cx="1551417" cy="1554480"/>
            </a:xfrm>
            <a:effectLst>
              <a:outerShdw blurRad="50800" dist="38100" dir="2700000" algn="tl" rotWithShape="0">
                <a:prstClr val="black">
                  <a:alpha val="40000"/>
                </a:prstClr>
              </a:outerShdw>
            </a:effectLst>
          </p:grpSpPr>
          <p:cxnSp>
            <p:nvCxnSpPr>
              <p:cNvPr id="114" name="Straight Connector 113">
                <a:extLst>
                  <a:ext uri="{FF2B5EF4-FFF2-40B4-BE49-F238E27FC236}">
                    <a16:creationId xmlns:a16="http://schemas.microsoft.com/office/drawing/2014/main" id="{3D088A86-5E39-41EE-B15F-08770F36DC01}"/>
                  </a:ext>
                </a:extLst>
              </p:cNvPr>
              <p:cNvCxnSpPr>
                <a:cxnSpLocks/>
              </p:cNvCxnSpPr>
              <p:nvPr/>
            </p:nvCxnSpPr>
            <p:spPr>
              <a:xfrm>
                <a:off x="513339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310265C-B5AA-4BD9-8299-3F0B0DAD2441}"/>
                  </a:ext>
                </a:extLst>
              </p:cNvPr>
              <p:cNvCxnSpPr>
                <a:cxnSpLocks/>
              </p:cNvCxnSpPr>
              <p:nvPr/>
            </p:nvCxnSpPr>
            <p:spPr>
              <a:xfrm>
                <a:off x="516212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E11395F-BBBF-4D27-83EE-29208F88D579}"/>
                  </a:ext>
                </a:extLst>
              </p:cNvPr>
              <p:cNvCxnSpPr>
                <a:cxnSpLocks/>
              </p:cNvCxnSpPr>
              <p:nvPr/>
            </p:nvCxnSpPr>
            <p:spPr>
              <a:xfrm>
                <a:off x="519085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4D19018-5A77-4186-8578-34333795B46D}"/>
                  </a:ext>
                </a:extLst>
              </p:cNvPr>
              <p:cNvCxnSpPr>
                <a:cxnSpLocks/>
              </p:cNvCxnSpPr>
              <p:nvPr/>
            </p:nvCxnSpPr>
            <p:spPr>
              <a:xfrm>
                <a:off x="521958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387FAD5-0E1B-4810-8A12-87D91C3313B2}"/>
                  </a:ext>
                </a:extLst>
              </p:cNvPr>
              <p:cNvCxnSpPr>
                <a:cxnSpLocks/>
              </p:cNvCxnSpPr>
              <p:nvPr/>
            </p:nvCxnSpPr>
            <p:spPr>
              <a:xfrm>
                <a:off x="524831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C0623E9-017F-4A5A-9B5D-68EA2EE24F7F}"/>
                  </a:ext>
                </a:extLst>
              </p:cNvPr>
              <p:cNvCxnSpPr>
                <a:cxnSpLocks/>
              </p:cNvCxnSpPr>
              <p:nvPr/>
            </p:nvCxnSpPr>
            <p:spPr>
              <a:xfrm>
                <a:off x="527704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E1047FB-DFDC-4B7C-A9CF-2959C7BAD1BE}"/>
                  </a:ext>
                </a:extLst>
              </p:cNvPr>
              <p:cNvCxnSpPr>
                <a:cxnSpLocks/>
              </p:cNvCxnSpPr>
              <p:nvPr/>
            </p:nvCxnSpPr>
            <p:spPr>
              <a:xfrm>
                <a:off x="530577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538AC41-0D17-409D-910C-646ABAB6E5FC}"/>
                  </a:ext>
                </a:extLst>
              </p:cNvPr>
              <p:cNvCxnSpPr>
                <a:cxnSpLocks/>
              </p:cNvCxnSpPr>
              <p:nvPr/>
            </p:nvCxnSpPr>
            <p:spPr>
              <a:xfrm>
                <a:off x="533450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BBAB8F8-45CA-465C-846C-850463117A5F}"/>
                  </a:ext>
                </a:extLst>
              </p:cNvPr>
              <p:cNvCxnSpPr>
                <a:cxnSpLocks/>
              </p:cNvCxnSpPr>
              <p:nvPr/>
            </p:nvCxnSpPr>
            <p:spPr>
              <a:xfrm>
                <a:off x="53632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D3DD919-CAEC-4043-9CF9-D0861BB22B1B}"/>
                  </a:ext>
                </a:extLst>
              </p:cNvPr>
              <p:cNvCxnSpPr>
                <a:cxnSpLocks/>
              </p:cNvCxnSpPr>
              <p:nvPr/>
            </p:nvCxnSpPr>
            <p:spPr>
              <a:xfrm>
                <a:off x="539196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2DDD883-AE2E-40EC-BE7F-E432DEE1063A}"/>
                  </a:ext>
                </a:extLst>
              </p:cNvPr>
              <p:cNvCxnSpPr>
                <a:cxnSpLocks/>
              </p:cNvCxnSpPr>
              <p:nvPr/>
            </p:nvCxnSpPr>
            <p:spPr>
              <a:xfrm>
                <a:off x="5420696" y="3028573"/>
                <a:ext cx="0" cy="7315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49E40DC-2826-4569-9A92-B5591DB8D27B}"/>
                  </a:ext>
                </a:extLst>
              </p:cNvPr>
              <p:cNvCxnSpPr>
                <a:cxnSpLocks/>
              </p:cNvCxnSpPr>
              <p:nvPr/>
            </p:nvCxnSpPr>
            <p:spPr>
              <a:xfrm>
                <a:off x="544942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6966824-D21C-4A6D-8E3C-4905DC0B2C15}"/>
                  </a:ext>
                </a:extLst>
              </p:cNvPr>
              <p:cNvCxnSpPr>
                <a:cxnSpLocks/>
              </p:cNvCxnSpPr>
              <p:nvPr/>
            </p:nvCxnSpPr>
            <p:spPr>
              <a:xfrm>
                <a:off x="547815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362176A-A17B-4219-91F5-36892172B53C}"/>
                  </a:ext>
                </a:extLst>
              </p:cNvPr>
              <p:cNvCxnSpPr>
                <a:cxnSpLocks/>
              </p:cNvCxnSpPr>
              <p:nvPr/>
            </p:nvCxnSpPr>
            <p:spPr>
              <a:xfrm>
                <a:off x="55068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0B5B1F6-8325-4CC7-B847-7A7E784D10A7}"/>
                  </a:ext>
                </a:extLst>
              </p:cNvPr>
              <p:cNvCxnSpPr>
                <a:cxnSpLocks/>
              </p:cNvCxnSpPr>
              <p:nvPr/>
            </p:nvCxnSpPr>
            <p:spPr>
              <a:xfrm>
                <a:off x="553561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926DDAC-D094-4E6A-87CA-23A1600CEBED}"/>
                  </a:ext>
                </a:extLst>
              </p:cNvPr>
              <p:cNvCxnSpPr>
                <a:cxnSpLocks/>
              </p:cNvCxnSpPr>
              <p:nvPr/>
            </p:nvCxnSpPr>
            <p:spPr>
              <a:xfrm>
                <a:off x="556434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17A799A-A14E-4EE8-B36B-FD03823366A1}"/>
                  </a:ext>
                </a:extLst>
              </p:cNvPr>
              <p:cNvCxnSpPr>
                <a:cxnSpLocks/>
              </p:cNvCxnSpPr>
              <p:nvPr/>
            </p:nvCxnSpPr>
            <p:spPr>
              <a:xfrm>
                <a:off x="559307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B9DFB2-57E1-48D2-A2A3-9165F755741F}"/>
                  </a:ext>
                </a:extLst>
              </p:cNvPr>
              <p:cNvCxnSpPr>
                <a:cxnSpLocks/>
              </p:cNvCxnSpPr>
              <p:nvPr/>
            </p:nvCxnSpPr>
            <p:spPr>
              <a:xfrm>
                <a:off x="562180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CB28A0-F25E-4DB9-BFA3-C82319E54382}"/>
                  </a:ext>
                </a:extLst>
              </p:cNvPr>
              <p:cNvCxnSpPr>
                <a:cxnSpLocks/>
              </p:cNvCxnSpPr>
              <p:nvPr/>
            </p:nvCxnSpPr>
            <p:spPr>
              <a:xfrm>
                <a:off x="56505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29581AF-7F68-481E-917F-9B9DEC54DC4E}"/>
                  </a:ext>
                </a:extLst>
              </p:cNvPr>
              <p:cNvCxnSpPr>
                <a:cxnSpLocks/>
              </p:cNvCxnSpPr>
              <p:nvPr/>
            </p:nvCxnSpPr>
            <p:spPr>
              <a:xfrm>
                <a:off x="567926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F66A42F-F2C6-4DA8-8A2F-0C03B82E15B5}"/>
                  </a:ext>
                </a:extLst>
              </p:cNvPr>
              <p:cNvCxnSpPr>
                <a:cxnSpLocks/>
              </p:cNvCxnSpPr>
              <p:nvPr/>
            </p:nvCxnSpPr>
            <p:spPr>
              <a:xfrm>
                <a:off x="570799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8BD44B9-6F4A-43B6-ADA4-5BE773033227}"/>
                  </a:ext>
                </a:extLst>
              </p:cNvPr>
              <p:cNvCxnSpPr>
                <a:cxnSpLocks/>
              </p:cNvCxnSpPr>
              <p:nvPr/>
            </p:nvCxnSpPr>
            <p:spPr>
              <a:xfrm>
                <a:off x="57367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B24DED6-0D03-446A-AD23-456AED6A9782}"/>
                  </a:ext>
                </a:extLst>
              </p:cNvPr>
              <p:cNvCxnSpPr>
                <a:cxnSpLocks/>
              </p:cNvCxnSpPr>
              <p:nvPr/>
            </p:nvCxnSpPr>
            <p:spPr>
              <a:xfrm>
                <a:off x="576545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4EC4369-153B-4E00-8A42-8ACB38E6DA45}"/>
                  </a:ext>
                </a:extLst>
              </p:cNvPr>
              <p:cNvCxnSpPr>
                <a:cxnSpLocks/>
              </p:cNvCxnSpPr>
              <p:nvPr/>
            </p:nvCxnSpPr>
            <p:spPr>
              <a:xfrm>
                <a:off x="57941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4264896-BB95-47B9-9411-408034A1E6D7}"/>
                  </a:ext>
                </a:extLst>
              </p:cNvPr>
              <p:cNvCxnSpPr>
                <a:cxnSpLocks/>
              </p:cNvCxnSpPr>
              <p:nvPr/>
            </p:nvCxnSpPr>
            <p:spPr>
              <a:xfrm>
                <a:off x="582291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9C127F3-65B8-417A-BCD7-115ACB8F00FD}"/>
                  </a:ext>
                </a:extLst>
              </p:cNvPr>
              <p:cNvCxnSpPr>
                <a:cxnSpLocks/>
              </p:cNvCxnSpPr>
              <p:nvPr/>
            </p:nvCxnSpPr>
            <p:spPr>
              <a:xfrm>
                <a:off x="5851646" y="2886548"/>
                <a:ext cx="0" cy="10155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4610507-948E-4EF2-AAB4-8432D861A99A}"/>
                  </a:ext>
                </a:extLst>
              </p:cNvPr>
              <p:cNvCxnSpPr>
                <a:cxnSpLocks/>
              </p:cNvCxnSpPr>
              <p:nvPr/>
            </p:nvCxnSpPr>
            <p:spPr>
              <a:xfrm>
                <a:off x="588037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F055C2E-95DE-4C56-B5E7-5F6EE5AABBA4}"/>
                  </a:ext>
                </a:extLst>
              </p:cNvPr>
              <p:cNvCxnSpPr>
                <a:cxnSpLocks/>
              </p:cNvCxnSpPr>
              <p:nvPr/>
            </p:nvCxnSpPr>
            <p:spPr>
              <a:xfrm>
                <a:off x="590910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8BF3340-1BA4-40A8-BED9-5A5A669CFA0F}"/>
                  </a:ext>
                </a:extLst>
              </p:cNvPr>
              <p:cNvCxnSpPr>
                <a:cxnSpLocks/>
              </p:cNvCxnSpPr>
              <p:nvPr/>
            </p:nvCxnSpPr>
            <p:spPr>
              <a:xfrm>
                <a:off x="593783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D81762F-32CC-40D5-8CF1-13CB694C8D6D}"/>
                  </a:ext>
                </a:extLst>
              </p:cNvPr>
              <p:cNvCxnSpPr>
                <a:cxnSpLocks/>
              </p:cNvCxnSpPr>
              <p:nvPr/>
            </p:nvCxnSpPr>
            <p:spPr>
              <a:xfrm>
                <a:off x="596656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4033985-4C86-4A4D-8440-6D646693BA35}"/>
                  </a:ext>
                </a:extLst>
              </p:cNvPr>
              <p:cNvCxnSpPr>
                <a:cxnSpLocks/>
              </p:cNvCxnSpPr>
              <p:nvPr/>
            </p:nvCxnSpPr>
            <p:spPr>
              <a:xfrm>
                <a:off x="599529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2D217FC-5FEE-4D3D-B1E0-A4056A3D2394}"/>
                  </a:ext>
                </a:extLst>
              </p:cNvPr>
              <p:cNvCxnSpPr>
                <a:cxnSpLocks/>
              </p:cNvCxnSpPr>
              <p:nvPr/>
            </p:nvCxnSpPr>
            <p:spPr>
              <a:xfrm>
                <a:off x="60240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8A79964-D2EA-43AB-B57B-C87F8A860E10}"/>
                  </a:ext>
                </a:extLst>
              </p:cNvPr>
              <p:cNvCxnSpPr>
                <a:cxnSpLocks/>
              </p:cNvCxnSpPr>
              <p:nvPr/>
            </p:nvCxnSpPr>
            <p:spPr>
              <a:xfrm>
                <a:off x="605275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91E90B6-E8F6-4B1D-B1A2-D90E081DD8DF}"/>
                  </a:ext>
                </a:extLst>
              </p:cNvPr>
              <p:cNvCxnSpPr>
                <a:cxnSpLocks/>
              </p:cNvCxnSpPr>
              <p:nvPr/>
            </p:nvCxnSpPr>
            <p:spPr>
              <a:xfrm>
                <a:off x="608148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EBD1393-8E21-41FA-B60D-BD393E37C752}"/>
                  </a:ext>
                </a:extLst>
              </p:cNvPr>
              <p:cNvCxnSpPr>
                <a:cxnSpLocks/>
              </p:cNvCxnSpPr>
              <p:nvPr/>
            </p:nvCxnSpPr>
            <p:spPr>
              <a:xfrm>
                <a:off x="611021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F5FD6E0-529F-42C0-A289-264BABEFECB2}"/>
                  </a:ext>
                </a:extLst>
              </p:cNvPr>
              <p:cNvCxnSpPr>
                <a:cxnSpLocks/>
              </p:cNvCxnSpPr>
              <p:nvPr/>
            </p:nvCxnSpPr>
            <p:spPr>
              <a:xfrm>
                <a:off x="613894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EB5F794-0188-4311-BD65-6E96E263EE21}"/>
                  </a:ext>
                </a:extLst>
              </p:cNvPr>
              <p:cNvCxnSpPr>
                <a:cxnSpLocks/>
              </p:cNvCxnSpPr>
              <p:nvPr/>
            </p:nvCxnSpPr>
            <p:spPr>
              <a:xfrm>
                <a:off x="616767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5A6BB69-D3D5-4703-9210-19EB8F6F55E4}"/>
                  </a:ext>
                </a:extLst>
              </p:cNvPr>
              <p:cNvCxnSpPr>
                <a:cxnSpLocks/>
              </p:cNvCxnSpPr>
              <p:nvPr/>
            </p:nvCxnSpPr>
            <p:spPr>
              <a:xfrm>
                <a:off x="619640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9986B5E-D4CA-42D1-9107-D4BD454244C0}"/>
                  </a:ext>
                </a:extLst>
              </p:cNvPr>
              <p:cNvCxnSpPr>
                <a:cxnSpLocks/>
              </p:cNvCxnSpPr>
              <p:nvPr/>
            </p:nvCxnSpPr>
            <p:spPr>
              <a:xfrm>
                <a:off x="622513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068B027-C9C3-400D-927E-9A8B02BA3BFA}"/>
                  </a:ext>
                </a:extLst>
              </p:cNvPr>
              <p:cNvCxnSpPr>
                <a:cxnSpLocks/>
              </p:cNvCxnSpPr>
              <p:nvPr/>
            </p:nvCxnSpPr>
            <p:spPr>
              <a:xfrm>
                <a:off x="625386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BDFA6A3-3C74-46AA-A54D-C3D672DBEA15}"/>
                  </a:ext>
                </a:extLst>
              </p:cNvPr>
              <p:cNvCxnSpPr>
                <a:cxnSpLocks/>
              </p:cNvCxnSpPr>
              <p:nvPr/>
            </p:nvCxnSpPr>
            <p:spPr>
              <a:xfrm>
                <a:off x="628259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5275C60-F4F8-45DC-BBC2-FE51531267E0}"/>
                  </a:ext>
                </a:extLst>
              </p:cNvPr>
              <p:cNvCxnSpPr>
                <a:cxnSpLocks/>
              </p:cNvCxnSpPr>
              <p:nvPr/>
            </p:nvCxnSpPr>
            <p:spPr>
              <a:xfrm>
                <a:off x="631132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BEE4B87-A462-43CA-AF37-B98D84A4A030}"/>
                  </a:ext>
                </a:extLst>
              </p:cNvPr>
              <p:cNvCxnSpPr>
                <a:cxnSpLocks/>
              </p:cNvCxnSpPr>
              <p:nvPr/>
            </p:nvCxnSpPr>
            <p:spPr>
              <a:xfrm>
                <a:off x="634005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9AB6CB3-D06B-4AD7-92CF-250DEF2CD9F3}"/>
                  </a:ext>
                </a:extLst>
              </p:cNvPr>
              <p:cNvCxnSpPr>
                <a:cxnSpLocks/>
              </p:cNvCxnSpPr>
              <p:nvPr/>
            </p:nvCxnSpPr>
            <p:spPr>
              <a:xfrm>
                <a:off x="636878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B03DEC9-950E-4EFA-868A-54D2543866D6}"/>
                  </a:ext>
                </a:extLst>
              </p:cNvPr>
              <p:cNvCxnSpPr>
                <a:cxnSpLocks/>
              </p:cNvCxnSpPr>
              <p:nvPr/>
            </p:nvCxnSpPr>
            <p:spPr>
              <a:xfrm>
                <a:off x="639751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309B4DE-3966-489F-B929-DA8744E56392}"/>
                  </a:ext>
                </a:extLst>
              </p:cNvPr>
              <p:cNvCxnSpPr>
                <a:cxnSpLocks/>
              </p:cNvCxnSpPr>
              <p:nvPr/>
            </p:nvCxnSpPr>
            <p:spPr>
              <a:xfrm>
                <a:off x="642624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58EEF6E-044E-4958-AF2C-35E806D15F8B}"/>
                  </a:ext>
                </a:extLst>
              </p:cNvPr>
              <p:cNvCxnSpPr>
                <a:cxnSpLocks/>
              </p:cNvCxnSpPr>
              <p:nvPr/>
            </p:nvCxnSpPr>
            <p:spPr>
              <a:xfrm>
                <a:off x="645497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33363FF-3687-4E4B-96D4-030133F040FB}"/>
                  </a:ext>
                </a:extLst>
              </p:cNvPr>
              <p:cNvCxnSpPr>
                <a:cxnSpLocks/>
              </p:cNvCxnSpPr>
              <p:nvPr/>
            </p:nvCxnSpPr>
            <p:spPr>
              <a:xfrm>
                <a:off x="648370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91F4C6C-6075-4E27-9041-C1942F8CF67D}"/>
                  </a:ext>
                </a:extLst>
              </p:cNvPr>
              <p:cNvCxnSpPr>
                <a:cxnSpLocks/>
              </p:cNvCxnSpPr>
              <p:nvPr/>
            </p:nvCxnSpPr>
            <p:spPr>
              <a:xfrm>
                <a:off x="651243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DAA99C2-AF8D-4DA3-8EAB-912936CAD710}"/>
                  </a:ext>
                </a:extLst>
              </p:cNvPr>
              <p:cNvCxnSpPr>
                <a:cxnSpLocks/>
              </p:cNvCxnSpPr>
              <p:nvPr/>
            </p:nvCxnSpPr>
            <p:spPr>
              <a:xfrm>
                <a:off x="654116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223C9E-EA32-4663-8C24-5663D8F9C6FB}"/>
                  </a:ext>
                </a:extLst>
              </p:cNvPr>
              <p:cNvCxnSpPr>
                <a:cxnSpLocks/>
              </p:cNvCxnSpPr>
              <p:nvPr/>
            </p:nvCxnSpPr>
            <p:spPr>
              <a:xfrm>
                <a:off x="656989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6C75497-6C2E-4CC7-B2DA-452BB21F56D2}"/>
                  </a:ext>
                </a:extLst>
              </p:cNvPr>
              <p:cNvCxnSpPr>
                <a:cxnSpLocks/>
              </p:cNvCxnSpPr>
              <p:nvPr/>
            </p:nvCxnSpPr>
            <p:spPr>
              <a:xfrm>
                <a:off x="659862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C733E94-55C3-4B07-BCB6-BBBF10D82CC1}"/>
                  </a:ext>
                </a:extLst>
              </p:cNvPr>
              <p:cNvCxnSpPr>
                <a:cxnSpLocks/>
              </p:cNvCxnSpPr>
              <p:nvPr/>
            </p:nvCxnSpPr>
            <p:spPr>
              <a:xfrm>
                <a:off x="662735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FCB7E2D-778F-4D90-99F2-4549D785FAA3}"/>
                  </a:ext>
                </a:extLst>
              </p:cNvPr>
              <p:cNvCxnSpPr>
                <a:cxnSpLocks/>
              </p:cNvCxnSpPr>
              <p:nvPr/>
            </p:nvCxnSpPr>
            <p:spPr>
              <a:xfrm>
                <a:off x="665608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FFD4783-3B14-47B0-9F03-D2AD18366B56}"/>
                  </a:ext>
                </a:extLst>
              </p:cNvPr>
              <p:cNvCxnSpPr>
                <a:cxnSpLocks/>
              </p:cNvCxnSpPr>
              <p:nvPr/>
            </p:nvCxnSpPr>
            <p:spPr>
              <a:xfrm>
                <a:off x="6684813"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9A548432-8366-452C-A147-45D430968C3B}"/>
                </a:ext>
              </a:extLst>
            </p:cNvPr>
            <p:cNvGrpSpPr/>
            <p:nvPr/>
          </p:nvGrpSpPr>
          <p:grpSpPr>
            <a:xfrm rot="9654161">
              <a:off x="5534063" y="2373556"/>
              <a:ext cx="1324225" cy="957223"/>
              <a:chOff x="3386685" y="2685350"/>
              <a:chExt cx="1416940" cy="1294518"/>
            </a:xfrm>
            <a:effectLst>
              <a:outerShdw blurRad="50800" dist="38100" dir="2700000" algn="tl" rotWithShape="0">
                <a:prstClr val="black">
                  <a:alpha val="40000"/>
                </a:prstClr>
              </a:outerShdw>
            </a:effectLst>
          </p:grpSpPr>
          <p:cxnSp>
            <p:nvCxnSpPr>
              <p:cNvPr id="244" name="Straight Connector 243">
                <a:extLst>
                  <a:ext uri="{FF2B5EF4-FFF2-40B4-BE49-F238E27FC236}">
                    <a16:creationId xmlns:a16="http://schemas.microsoft.com/office/drawing/2014/main" id="{B2221B75-89C1-4F34-B684-96327DDA0823}"/>
                  </a:ext>
                </a:extLst>
              </p:cNvPr>
              <p:cNvCxnSpPr>
                <a:cxnSpLocks/>
              </p:cNvCxnSpPr>
              <p:nvPr/>
            </p:nvCxnSpPr>
            <p:spPr>
              <a:xfrm>
                <a:off x="387827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1AE7C80-1321-4E61-BD9E-52F821C5CC3E}"/>
                  </a:ext>
                </a:extLst>
              </p:cNvPr>
              <p:cNvCxnSpPr>
                <a:cxnSpLocks/>
              </p:cNvCxnSpPr>
              <p:nvPr/>
            </p:nvCxnSpPr>
            <p:spPr>
              <a:xfrm>
                <a:off x="3907191"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EDFE3F71-4280-40BA-BB36-832CFDBCB5BF}"/>
                  </a:ext>
                </a:extLst>
              </p:cNvPr>
              <p:cNvCxnSpPr>
                <a:cxnSpLocks/>
              </p:cNvCxnSpPr>
              <p:nvPr/>
            </p:nvCxnSpPr>
            <p:spPr>
              <a:xfrm>
                <a:off x="3936108"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05433F1-F5D2-4696-8C39-D12C3ACDF2A1}"/>
                  </a:ext>
                </a:extLst>
              </p:cNvPr>
              <p:cNvCxnSpPr>
                <a:cxnSpLocks/>
              </p:cNvCxnSpPr>
              <p:nvPr/>
            </p:nvCxnSpPr>
            <p:spPr>
              <a:xfrm>
                <a:off x="3965025" y="3104009"/>
                <a:ext cx="0" cy="4572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AFE1888-FC21-4071-A1BC-C09DEDC50ECF}"/>
                  </a:ext>
                </a:extLst>
              </p:cNvPr>
              <p:cNvCxnSpPr>
                <a:cxnSpLocks/>
              </p:cNvCxnSpPr>
              <p:nvPr/>
            </p:nvCxnSpPr>
            <p:spPr>
              <a:xfrm>
                <a:off x="3993942"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EAB5408-D443-4C12-B3D0-3FD35CC3DFF3}"/>
                  </a:ext>
                </a:extLst>
              </p:cNvPr>
              <p:cNvCxnSpPr>
                <a:cxnSpLocks/>
              </p:cNvCxnSpPr>
              <p:nvPr/>
            </p:nvCxnSpPr>
            <p:spPr>
              <a:xfrm>
                <a:off x="4022859" y="2875409"/>
                <a:ext cx="0" cy="9144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FA6E09B2-37B6-4F15-93A0-3D801FC8C0A2}"/>
                  </a:ext>
                </a:extLst>
              </p:cNvPr>
              <p:cNvCxnSpPr>
                <a:cxnSpLocks/>
              </p:cNvCxnSpPr>
              <p:nvPr/>
            </p:nvCxnSpPr>
            <p:spPr>
              <a:xfrm>
                <a:off x="4051776"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B662EFA-019D-4274-BDDB-1226681D072F}"/>
                  </a:ext>
                </a:extLst>
              </p:cNvPr>
              <p:cNvCxnSpPr>
                <a:cxnSpLocks/>
              </p:cNvCxnSpPr>
              <p:nvPr/>
            </p:nvCxnSpPr>
            <p:spPr>
              <a:xfrm>
                <a:off x="4080693" y="2685350"/>
                <a:ext cx="0" cy="12945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FF32D59-DD5F-46AB-8929-666B3ABA6716}"/>
                  </a:ext>
                </a:extLst>
              </p:cNvPr>
              <p:cNvCxnSpPr>
                <a:cxnSpLocks/>
              </p:cNvCxnSpPr>
              <p:nvPr/>
            </p:nvCxnSpPr>
            <p:spPr>
              <a:xfrm>
                <a:off x="4109610" y="2921129"/>
                <a:ext cx="0" cy="8229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D08820F-8581-4C58-B1DC-B2CFBA696233}"/>
                  </a:ext>
                </a:extLst>
              </p:cNvPr>
              <p:cNvCxnSpPr>
                <a:cxnSpLocks/>
              </p:cNvCxnSpPr>
              <p:nvPr/>
            </p:nvCxnSpPr>
            <p:spPr>
              <a:xfrm>
                <a:off x="4138527" y="2990150"/>
                <a:ext cx="0" cy="6849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86CA945-EB56-4E4F-B335-CA9148C0603E}"/>
                  </a:ext>
                </a:extLst>
              </p:cNvPr>
              <p:cNvCxnSpPr>
                <a:cxnSpLocks/>
              </p:cNvCxnSpPr>
              <p:nvPr/>
            </p:nvCxnSpPr>
            <p:spPr>
              <a:xfrm>
                <a:off x="416744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B3D76A2-E44E-49D7-832A-E777FCD0495E}"/>
                  </a:ext>
                </a:extLst>
              </p:cNvPr>
              <p:cNvCxnSpPr>
                <a:cxnSpLocks/>
              </p:cNvCxnSpPr>
              <p:nvPr/>
            </p:nvCxnSpPr>
            <p:spPr>
              <a:xfrm>
                <a:off x="4196361"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5658ABE-1183-4DDD-A0B3-98CE57161173}"/>
                  </a:ext>
                </a:extLst>
              </p:cNvPr>
              <p:cNvCxnSpPr>
                <a:cxnSpLocks/>
              </p:cNvCxnSpPr>
              <p:nvPr/>
            </p:nvCxnSpPr>
            <p:spPr>
              <a:xfrm>
                <a:off x="4225278"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B3DA504-F59D-4A66-8D57-E407C104A044}"/>
                  </a:ext>
                </a:extLst>
              </p:cNvPr>
              <p:cNvCxnSpPr>
                <a:cxnSpLocks/>
              </p:cNvCxnSpPr>
              <p:nvPr/>
            </p:nvCxnSpPr>
            <p:spPr>
              <a:xfrm>
                <a:off x="4254195"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B17775C9-9245-4BB1-9E95-AAF5DEA9B77D}"/>
                  </a:ext>
                </a:extLst>
              </p:cNvPr>
              <p:cNvCxnSpPr>
                <a:cxnSpLocks/>
              </p:cNvCxnSpPr>
              <p:nvPr/>
            </p:nvCxnSpPr>
            <p:spPr>
              <a:xfrm>
                <a:off x="4283112"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EC62909E-BE64-4F74-8F1D-BE72F0025778}"/>
                  </a:ext>
                </a:extLst>
              </p:cNvPr>
              <p:cNvCxnSpPr>
                <a:cxnSpLocks/>
              </p:cNvCxnSpPr>
              <p:nvPr/>
            </p:nvCxnSpPr>
            <p:spPr>
              <a:xfrm>
                <a:off x="4312029"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718EAE0-8A83-464E-B7C0-3184277058AC}"/>
                  </a:ext>
                </a:extLst>
              </p:cNvPr>
              <p:cNvCxnSpPr>
                <a:cxnSpLocks/>
              </p:cNvCxnSpPr>
              <p:nvPr/>
            </p:nvCxnSpPr>
            <p:spPr>
              <a:xfrm>
                <a:off x="434094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5771560-7909-4955-96DF-00091A4C7B49}"/>
                  </a:ext>
                </a:extLst>
              </p:cNvPr>
              <p:cNvCxnSpPr>
                <a:cxnSpLocks/>
              </p:cNvCxnSpPr>
              <p:nvPr/>
            </p:nvCxnSpPr>
            <p:spPr>
              <a:xfrm>
                <a:off x="4369863"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9128CBEF-E66D-4450-A127-4D0E65CAD616}"/>
                  </a:ext>
                </a:extLst>
              </p:cNvPr>
              <p:cNvCxnSpPr>
                <a:cxnSpLocks/>
              </p:cNvCxnSpPr>
              <p:nvPr/>
            </p:nvCxnSpPr>
            <p:spPr>
              <a:xfrm>
                <a:off x="4398780"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E7A03FD-9501-4B1D-81D9-5205DC42773D}"/>
                  </a:ext>
                </a:extLst>
              </p:cNvPr>
              <p:cNvCxnSpPr>
                <a:cxnSpLocks/>
              </p:cNvCxnSpPr>
              <p:nvPr/>
            </p:nvCxnSpPr>
            <p:spPr>
              <a:xfrm>
                <a:off x="4427697"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2FB70DD-E8A1-436D-8C97-A8A3480E9985}"/>
                  </a:ext>
                </a:extLst>
              </p:cNvPr>
              <p:cNvCxnSpPr>
                <a:cxnSpLocks/>
              </p:cNvCxnSpPr>
              <p:nvPr/>
            </p:nvCxnSpPr>
            <p:spPr>
              <a:xfrm>
                <a:off x="4456614"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E519EEE-CD3E-4BD3-BA96-1CF6503E40F9}"/>
                  </a:ext>
                </a:extLst>
              </p:cNvPr>
              <p:cNvCxnSpPr>
                <a:cxnSpLocks/>
              </p:cNvCxnSpPr>
              <p:nvPr/>
            </p:nvCxnSpPr>
            <p:spPr>
              <a:xfrm>
                <a:off x="448553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552E6673-FC93-4047-87F1-5940A0580159}"/>
                  </a:ext>
                </a:extLst>
              </p:cNvPr>
              <p:cNvCxnSpPr>
                <a:cxnSpLocks/>
              </p:cNvCxnSpPr>
              <p:nvPr/>
            </p:nvCxnSpPr>
            <p:spPr>
              <a:xfrm>
                <a:off x="4514448"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EA757F8-E336-4886-88E5-0546CB549012}"/>
                  </a:ext>
                </a:extLst>
              </p:cNvPr>
              <p:cNvCxnSpPr>
                <a:cxnSpLocks/>
              </p:cNvCxnSpPr>
              <p:nvPr/>
            </p:nvCxnSpPr>
            <p:spPr>
              <a:xfrm>
                <a:off x="4543365"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29DF63C-B341-4B28-A839-D6DC8EF70443}"/>
                  </a:ext>
                </a:extLst>
              </p:cNvPr>
              <p:cNvCxnSpPr>
                <a:cxnSpLocks/>
              </p:cNvCxnSpPr>
              <p:nvPr/>
            </p:nvCxnSpPr>
            <p:spPr>
              <a:xfrm>
                <a:off x="457228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020176B-89B5-4133-BEE5-E3F8921969B5}"/>
                  </a:ext>
                </a:extLst>
              </p:cNvPr>
              <p:cNvCxnSpPr>
                <a:cxnSpLocks/>
              </p:cNvCxnSpPr>
              <p:nvPr/>
            </p:nvCxnSpPr>
            <p:spPr>
              <a:xfrm>
                <a:off x="4601199"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D2C00C2F-964E-434E-AF2B-2E0987C2CF8B}"/>
                  </a:ext>
                </a:extLst>
              </p:cNvPr>
              <p:cNvCxnSpPr>
                <a:cxnSpLocks/>
              </p:cNvCxnSpPr>
              <p:nvPr/>
            </p:nvCxnSpPr>
            <p:spPr>
              <a:xfrm>
                <a:off x="4630116"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CDF7E1E-C4B5-4975-8DD8-19D204343189}"/>
                  </a:ext>
                </a:extLst>
              </p:cNvPr>
              <p:cNvCxnSpPr>
                <a:cxnSpLocks/>
              </p:cNvCxnSpPr>
              <p:nvPr/>
            </p:nvCxnSpPr>
            <p:spPr>
              <a:xfrm>
                <a:off x="4659033"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15ADB31-7FA0-4BC7-9B68-0B39F8F1775B}"/>
                  </a:ext>
                </a:extLst>
              </p:cNvPr>
              <p:cNvCxnSpPr>
                <a:cxnSpLocks/>
              </p:cNvCxnSpPr>
              <p:nvPr/>
            </p:nvCxnSpPr>
            <p:spPr>
              <a:xfrm>
                <a:off x="4687950"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7530A61F-2B6F-438C-B26C-FB1BA399A826}"/>
                  </a:ext>
                </a:extLst>
              </p:cNvPr>
              <p:cNvCxnSpPr>
                <a:cxnSpLocks/>
              </p:cNvCxnSpPr>
              <p:nvPr/>
            </p:nvCxnSpPr>
            <p:spPr>
              <a:xfrm>
                <a:off x="4716867"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66F074C1-FE0F-4E23-AC11-BBC5096E029F}"/>
                  </a:ext>
                </a:extLst>
              </p:cNvPr>
              <p:cNvCxnSpPr>
                <a:cxnSpLocks/>
              </p:cNvCxnSpPr>
              <p:nvPr/>
            </p:nvCxnSpPr>
            <p:spPr>
              <a:xfrm>
                <a:off x="4745784"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AB662420-DABD-4FDE-8AD3-BE8DD59B8B1C}"/>
                  </a:ext>
                </a:extLst>
              </p:cNvPr>
              <p:cNvCxnSpPr>
                <a:cxnSpLocks/>
              </p:cNvCxnSpPr>
              <p:nvPr/>
            </p:nvCxnSpPr>
            <p:spPr>
              <a:xfrm>
                <a:off x="4774701"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1D2E74D-BE44-49EA-9064-32CFB831ECF3}"/>
                  </a:ext>
                </a:extLst>
              </p:cNvPr>
              <p:cNvCxnSpPr>
                <a:cxnSpLocks/>
              </p:cNvCxnSpPr>
              <p:nvPr/>
            </p:nvCxnSpPr>
            <p:spPr>
              <a:xfrm>
                <a:off x="480362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711C0B36-B625-4288-B17F-DE1D4D8630CD}"/>
                  </a:ext>
                </a:extLst>
              </p:cNvPr>
              <p:cNvCxnSpPr>
                <a:cxnSpLocks/>
              </p:cNvCxnSpPr>
              <p:nvPr/>
            </p:nvCxnSpPr>
            <p:spPr>
              <a:xfrm>
                <a:off x="3849357" y="3218308"/>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F7FB58F3-EEEC-4803-9451-379271092BA3}"/>
                  </a:ext>
                </a:extLst>
              </p:cNvPr>
              <p:cNvCxnSpPr>
                <a:cxnSpLocks/>
              </p:cNvCxnSpPr>
              <p:nvPr/>
            </p:nvCxnSpPr>
            <p:spPr>
              <a:xfrm>
                <a:off x="3820440"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A72FF9C-BCC5-4C04-B681-0A92326CB5EF}"/>
                  </a:ext>
                </a:extLst>
              </p:cNvPr>
              <p:cNvCxnSpPr>
                <a:cxnSpLocks/>
              </p:cNvCxnSpPr>
              <p:nvPr/>
            </p:nvCxnSpPr>
            <p:spPr>
              <a:xfrm>
                <a:off x="3791523"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1708676A-5D0E-438E-868A-27EAA9DEAA34}"/>
                  </a:ext>
                </a:extLst>
              </p:cNvPr>
              <p:cNvCxnSpPr>
                <a:cxnSpLocks/>
              </p:cNvCxnSpPr>
              <p:nvPr/>
            </p:nvCxnSpPr>
            <p:spPr>
              <a:xfrm>
                <a:off x="376260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649202F-993D-4409-9523-2399A659F7D5}"/>
                  </a:ext>
                </a:extLst>
              </p:cNvPr>
              <p:cNvCxnSpPr>
                <a:cxnSpLocks/>
              </p:cNvCxnSpPr>
              <p:nvPr/>
            </p:nvCxnSpPr>
            <p:spPr>
              <a:xfrm>
                <a:off x="3733689"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08C8E656-FA49-4C5F-9FDB-BBD885BB787A}"/>
                  </a:ext>
                </a:extLst>
              </p:cNvPr>
              <p:cNvCxnSpPr>
                <a:cxnSpLocks/>
              </p:cNvCxnSpPr>
              <p:nvPr/>
            </p:nvCxnSpPr>
            <p:spPr>
              <a:xfrm>
                <a:off x="370477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C145603-E782-4A51-8C31-6A53C3954DD3}"/>
                  </a:ext>
                </a:extLst>
              </p:cNvPr>
              <p:cNvCxnSpPr>
                <a:cxnSpLocks/>
              </p:cNvCxnSpPr>
              <p:nvPr/>
            </p:nvCxnSpPr>
            <p:spPr>
              <a:xfrm>
                <a:off x="3675855"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2194F0A-52D7-46CB-8F87-521A8A679A71}"/>
                  </a:ext>
                </a:extLst>
              </p:cNvPr>
              <p:cNvCxnSpPr>
                <a:cxnSpLocks/>
              </p:cNvCxnSpPr>
              <p:nvPr/>
            </p:nvCxnSpPr>
            <p:spPr>
              <a:xfrm>
                <a:off x="3646938"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60F6B56B-978E-4C87-B895-3BE0F2D51711}"/>
                  </a:ext>
                </a:extLst>
              </p:cNvPr>
              <p:cNvCxnSpPr>
                <a:cxnSpLocks/>
              </p:cNvCxnSpPr>
              <p:nvPr/>
            </p:nvCxnSpPr>
            <p:spPr>
              <a:xfrm>
                <a:off x="361802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1885669-A5B4-413F-ADCD-BE8360E97F9E}"/>
                  </a:ext>
                </a:extLst>
              </p:cNvPr>
              <p:cNvCxnSpPr>
                <a:cxnSpLocks/>
              </p:cNvCxnSpPr>
              <p:nvPr/>
            </p:nvCxnSpPr>
            <p:spPr>
              <a:xfrm>
                <a:off x="3589104"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6338A49-A4C5-47DA-9C45-E8B745C2A256}"/>
                  </a:ext>
                </a:extLst>
              </p:cNvPr>
              <p:cNvCxnSpPr>
                <a:cxnSpLocks/>
              </p:cNvCxnSpPr>
              <p:nvPr/>
            </p:nvCxnSpPr>
            <p:spPr>
              <a:xfrm>
                <a:off x="3560187"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4BD92CA-848E-4EAF-86AE-684AE23491DC}"/>
                  </a:ext>
                </a:extLst>
              </p:cNvPr>
              <p:cNvCxnSpPr>
                <a:cxnSpLocks/>
              </p:cNvCxnSpPr>
              <p:nvPr/>
            </p:nvCxnSpPr>
            <p:spPr>
              <a:xfrm>
                <a:off x="3531270"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1CFFC14-D8C2-49A0-9799-A23649CA280D}"/>
                  </a:ext>
                </a:extLst>
              </p:cNvPr>
              <p:cNvCxnSpPr>
                <a:cxnSpLocks/>
              </p:cNvCxnSpPr>
              <p:nvPr/>
            </p:nvCxnSpPr>
            <p:spPr>
              <a:xfrm>
                <a:off x="3502353"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E0D9A3B-C668-4754-A8FE-EA313A1E7C3E}"/>
                  </a:ext>
                </a:extLst>
              </p:cNvPr>
              <p:cNvCxnSpPr>
                <a:cxnSpLocks/>
              </p:cNvCxnSpPr>
              <p:nvPr/>
            </p:nvCxnSpPr>
            <p:spPr>
              <a:xfrm>
                <a:off x="3473436"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AAF3BFB-E271-400D-83E6-162D0B3BAD3C}"/>
                  </a:ext>
                </a:extLst>
              </p:cNvPr>
              <p:cNvCxnSpPr>
                <a:cxnSpLocks/>
              </p:cNvCxnSpPr>
              <p:nvPr/>
            </p:nvCxnSpPr>
            <p:spPr>
              <a:xfrm>
                <a:off x="3444519"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68334548-FA2B-4D25-8740-F08594FF626B}"/>
                  </a:ext>
                </a:extLst>
              </p:cNvPr>
              <p:cNvCxnSpPr>
                <a:cxnSpLocks/>
              </p:cNvCxnSpPr>
              <p:nvPr/>
            </p:nvCxnSpPr>
            <p:spPr>
              <a:xfrm>
                <a:off x="3415602"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D0CB0F90-29D9-491E-B33F-C2ACF3ACADD3}"/>
                  </a:ext>
                </a:extLst>
              </p:cNvPr>
              <p:cNvCxnSpPr>
                <a:cxnSpLocks/>
              </p:cNvCxnSpPr>
              <p:nvPr/>
            </p:nvCxnSpPr>
            <p:spPr>
              <a:xfrm>
                <a:off x="338668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0817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sitting, family&#10;&#10;Description automatically generated">
            <a:extLst>
              <a:ext uri="{FF2B5EF4-FFF2-40B4-BE49-F238E27FC236}">
                <a16:creationId xmlns:a16="http://schemas.microsoft.com/office/drawing/2014/main" id="{6EE1A1ED-F298-4AA3-B32F-6D9E24309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2233942"/>
            <a:ext cx="4707792" cy="314187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How will LENA Grow benefit our center?</a:t>
            </a:r>
          </a:p>
        </p:txBody>
      </p:sp>
      <p:sp>
        <p:nvSpPr>
          <p:cNvPr id="5" name="Rectangle 4">
            <a:extLst>
              <a:ext uri="{FF2B5EF4-FFF2-40B4-BE49-F238E27FC236}">
                <a16:creationId xmlns:a16="http://schemas.microsoft.com/office/drawing/2014/main" id="{5C737DCD-63CB-2D4B-B4D5-3C808D075459}"/>
              </a:ext>
            </a:extLst>
          </p:cNvPr>
          <p:cNvSpPr/>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F0827F3-6453-4D2C-A7AF-1CA61CDFD029}"/>
              </a:ext>
            </a:extLst>
          </p:cNvPr>
          <p:cNvSpPr txBox="1">
            <a:spLocks/>
          </p:cNvSpPr>
          <p:nvPr/>
        </p:nvSpPr>
        <p:spPr>
          <a:xfrm>
            <a:off x="5915891" y="2281940"/>
            <a:ext cx="6019800" cy="3045883"/>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a:spcAft>
                <a:spcPts val="600"/>
              </a:spcAft>
              <a:buClr>
                <a:schemeClr val="accent6"/>
              </a:buClr>
              <a:buSzPct val="124000"/>
              <a:buFont typeface="Wingdings" panose="05000000000000000000" pitchFamily="2" charset="2"/>
              <a:buChar char="ü"/>
            </a:pPr>
            <a:r>
              <a:rPr lang="en-US">
                <a:latin typeface="+mj-lt"/>
                <a:cs typeface="Calibri"/>
              </a:rPr>
              <a:t>New/more words from children</a:t>
            </a:r>
          </a:p>
          <a:p>
            <a:pPr marL="548640">
              <a:spcAft>
                <a:spcPts val="600"/>
              </a:spcAft>
              <a:buClr>
                <a:schemeClr val="accent6"/>
              </a:buClr>
              <a:buSzPct val="124000"/>
              <a:buFont typeface="Wingdings" panose="05000000000000000000" pitchFamily="2" charset="2"/>
              <a:buChar char="ü"/>
            </a:pPr>
            <a:r>
              <a:rPr lang="en-US">
                <a:latin typeface="+mj-lt"/>
                <a:cs typeface="Calibri"/>
              </a:rPr>
              <a:t>Increased teacher confidence</a:t>
            </a:r>
            <a:endParaRPr lang="en-US">
              <a:latin typeface="+mj-lt"/>
              <a:cs typeface="Calibri" panose="020F0502020204030204" pitchFamily="34" charset="0"/>
            </a:endParaRPr>
          </a:p>
          <a:p>
            <a:pPr marL="548640">
              <a:spcAft>
                <a:spcPts val="600"/>
              </a:spcAft>
              <a:buClr>
                <a:schemeClr val="accent6"/>
              </a:buClr>
              <a:buSzPct val="124000"/>
              <a:buFont typeface="Wingdings" panose="05000000000000000000" pitchFamily="2" charset="2"/>
              <a:buChar char="ü"/>
            </a:pPr>
            <a:r>
              <a:rPr lang="en-US">
                <a:latin typeface="+mj-lt"/>
                <a:cs typeface="Calibri"/>
              </a:rPr>
              <a:t>Stronger adult-child relationships</a:t>
            </a:r>
            <a:endParaRPr lang="en-US">
              <a:latin typeface="+mj-lt"/>
              <a:cs typeface="Calibri" panose="020F0502020204030204" pitchFamily="34" charset="0"/>
            </a:endParaRPr>
          </a:p>
          <a:p>
            <a:pPr marL="548640">
              <a:spcAft>
                <a:spcPts val="600"/>
              </a:spcAft>
              <a:buClr>
                <a:schemeClr val="accent6"/>
              </a:buClr>
              <a:buSzPct val="124000"/>
              <a:buFont typeface="Wingdings" panose="05000000000000000000" pitchFamily="2" charset="2"/>
              <a:buChar char="ü"/>
            </a:pPr>
            <a:r>
              <a:rPr lang="en-US">
                <a:latin typeface="+mj-lt"/>
                <a:cs typeface="Calibri"/>
              </a:rPr>
              <a:t>Children better able to express needs, feelings</a:t>
            </a:r>
          </a:p>
          <a:p>
            <a:pPr marL="548640">
              <a:spcAft>
                <a:spcPts val="600"/>
              </a:spcAft>
              <a:buClr>
                <a:schemeClr val="accent6"/>
              </a:buClr>
              <a:buSzPct val="124000"/>
              <a:buFont typeface="Wingdings" panose="05000000000000000000" pitchFamily="2" charset="2"/>
              <a:buChar char="ü"/>
            </a:pPr>
            <a:r>
              <a:rPr lang="en-US">
                <a:latin typeface="+mj-lt"/>
                <a:cs typeface="Calibri"/>
              </a:rPr>
              <a:t>Fewer challenging behaviors</a:t>
            </a:r>
          </a:p>
        </p:txBody>
      </p:sp>
      <p:sp>
        <p:nvSpPr>
          <p:cNvPr id="8" name="Content Placeholder 2">
            <a:extLst>
              <a:ext uri="{FF2B5EF4-FFF2-40B4-BE49-F238E27FC236}">
                <a16:creationId xmlns:a16="http://schemas.microsoft.com/office/drawing/2014/main" id="{8ADC666A-FC5A-4C4C-87A8-C99E7906AB5D}"/>
              </a:ext>
            </a:extLst>
          </p:cNvPr>
          <p:cNvSpPr txBox="1">
            <a:spLocks/>
          </p:cNvSpPr>
          <p:nvPr/>
        </p:nvSpPr>
        <p:spPr>
          <a:xfrm>
            <a:off x="899762" y="1825625"/>
            <a:ext cx="519623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150602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762C-2F82-4332-8D84-1607E3A192CC}"/>
              </a:ext>
            </a:extLst>
          </p:cNvPr>
          <p:cNvSpPr>
            <a:spLocks noGrp="1"/>
          </p:cNvSpPr>
          <p:nvPr>
            <p:ph type="title"/>
          </p:nvPr>
        </p:nvSpPr>
        <p:spPr/>
        <p:txBody>
          <a:bodyPr/>
          <a:lstStyle/>
          <a:p>
            <a:r>
              <a:rPr lang="en-US">
                <a:latin typeface="Calibri"/>
                <a:cs typeface="Calibri"/>
              </a:rPr>
              <a:t>What Teachers Say About LENA Grow</a:t>
            </a:r>
            <a:endParaRPr lang="en-US"/>
          </a:p>
        </p:txBody>
      </p:sp>
      <p:sp>
        <p:nvSpPr>
          <p:cNvPr id="21" name="Content Placeholder 20">
            <a:extLst>
              <a:ext uri="{FF2B5EF4-FFF2-40B4-BE49-F238E27FC236}">
                <a16:creationId xmlns:a16="http://schemas.microsoft.com/office/drawing/2014/main" id="{3AEC22ED-B019-4960-9A29-8EF663DE9DB1}"/>
              </a:ext>
            </a:extLst>
          </p:cNvPr>
          <p:cNvSpPr>
            <a:spLocks noGrp="1"/>
          </p:cNvSpPr>
          <p:nvPr>
            <p:ph idx="1"/>
          </p:nvPr>
        </p:nvSpPr>
        <p:spPr/>
        <p:txBody>
          <a:bodyPr>
            <a:noAutofit/>
          </a:bodyPr>
          <a:lstStyle/>
          <a:p>
            <a:pPr marL="0" indent="0">
              <a:buNone/>
            </a:pPr>
            <a:r>
              <a:rPr lang="en-US"/>
              <a:t>At the end of the program, participating teachers report:</a:t>
            </a:r>
          </a:p>
        </p:txBody>
      </p:sp>
      <p:graphicFrame>
        <p:nvGraphicFramePr>
          <p:cNvPr id="6" name="Chart 5">
            <a:extLst>
              <a:ext uri="{FF2B5EF4-FFF2-40B4-BE49-F238E27FC236}">
                <a16:creationId xmlns:a16="http://schemas.microsoft.com/office/drawing/2014/main" id="{144851A2-AFD6-4A2D-B18A-C929E9DA590F}"/>
              </a:ext>
            </a:extLst>
          </p:cNvPr>
          <p:cNvGraphicFramePr/>
          <p:nvPr>
            <p:extLst>
              <p:ext uri="{D42A27DB-BD31-4B8C-83A1-F6EECF244321}">
                <p14:modId xmlns:p14="http://schemas.microsoft.com/office/powerpoint/2010/main" val="344354685"/>
              </p:ext>
            </p:extLst>
          </p:nvPr>
        </p:nvGraphicFramePr>
        <p:xfrm>
          <a:off x="3784605" y="3346368"/>
          <a:ext cx="1126835" cy="17372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335D85B-4A35-41C7-A122-87667377684D}"/>
              </a:ext>
            </a:extLst>
          </p:cNvPr>
          <p:cNvGraphicFramePr/>
          <p:nvPr>
            <p:extLst>
              <p:ext uri="{D42A27DB-BD31-4B8C-83A1-F6EECF244321}">
                <p14:modId xmlns:p14="http://schemas.microsoft.com/office/powerpoint/2010/main" val="1290253898"/>
              </p:ext>
            </p:extLst>
          </p:nvPr>
        </p:nvGraphicFramePr>
        <p:xfrm>
          <a:off x="1614065" y="3346368"/>
          <a:ext cx="1126835" cy="17372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A3304C23-926F-4B2F-8255-7D2E67477B0C}"/>
              </a:ext>
            </a:extLst>
          </p:cNvPr>
          <p:cNvGraphicFramePr/>
          <p:nvPr>
            <p:extLst>
              <p:ext uri="{D42A27DB-BD31-4B8C-83A1-F6EECF244321}">
                <p14:modId xmlns:p14="http://schemas.microsoft.com/office/powerpoint/2010/main" val="2480038700"/>
              </p:ext>
            </p:extLst>
          </p:nvPr>
        </p:nvGraphicFramePr>
        <p:xfrm>
          <a:off x="2699335" y="3346368"/>
          <a:ext cx="1126835" cy="1737206"/>
        </p:xfrm>
        <a:graphic>
          <a:graphicData uri="http://schemas.openxmlformats.org/drawingml/2006/chart">
            <c:chart xmlns:c="http://schemas.openxmlformats.org/drawingml/2006/chart" xmlns:r="http://schemas.openxmlformats.org/officeDocument/2006/relationships" r:id="rId5"/>
          </a:graphicData>
        </a:graphic>
      </p:graphicFrame>
      <p:sp>
        <p:nvSpPr>
          <p:cNvPr id="9" name="Content Placeholder 2">
            <a:extLst>
              <a:ext uri="{FF2B5EF4-FFF2-40B4-BE49-F238E27FC236}">
                <a16:creationId xmlns:a16="http://schemas.microsoft.com/office/drawing/2014/main" id="{A9FC3E04-F437-405C-A4B0-F929ECC6746F}"/>
              </a:ext>
            </a:extLst>
          </p:cNvPr>
          <p:cNvSpPr txBox="1">
            <a:spLocks/>
          </p:cNvSpPr>
          <p:nvPr/>
        </p:nvSpPr>
        <p:spPr>
          <a:xfrm>
            <a:off x="838200" y="2819324"/>
            <a:ext cx="4729599" cy="5232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More confidence in teaching abilities</a:t>
            </a:r>
            <a:endParaRPr lang="en-US" sz="2400" b="1"/>
          </a:p>
        </p:txBody>
      </p:sp>
      <p:sp>
        <p:nvSpPr>
          <p:cNvPr id="10" name="Content Placeholder 2">
            <a:extLst>
              <a:ext uri="{FF2B5EF4-FFF2-40B4-BE49-F238E27FC236}">
                <a16:creationId xmlns:a16="http://schemas.microsoft.com/office/drawing/2014/main" id="{5678B56B-B802-4A99-833F-E9C740E05E80}"/>
              </a:ext>
            </a:extLst>
          </p:cNvPr>
          <p:cNvSpPr txBox="1">
            <a:spLocks/>
          </p:cNvSpPr>
          <p:nvPr/>
        </p:nvSpPr>
        <p:spPr>
          <a:xfrm>
            <a:off x="6624201" y="2819324"/>
            <a:ext cx="4729599" cy="5232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Higher job satisfaction</a:t>
            </a:r>
            <a:endParaRPr lang="en-US" sz="2400" b="1"/>
          </a:p>
        </p:txBody>
      </p:sp>
      <p:graphicFrame>
        <p:nvGraphicFramePr>
          <p:cNvPr id="11" name="Chart 10">
            <a:extLst>
              <a:ext uri="{FF2B5EF4-FFF2-40B4-BE49-F238E27FC236}">
                <a16:creationId xmlns:a16="http://schemas.microsoft.com/office/drawing/2014/main" id="{2EE1933A-902C-4901-A5D5-A4A0FAE9A2C9}"/>
              </a:ext>
            </a:extLst>
          </p:cNvPr>
          <p:cNvGraphicFramePr/>
          <p:nvPr>
            <p:extLst>
              <p:ext uri="{D42A27DB-BD31-4B8C-83A1-F6EECF244321}">
                <p14:modId xmlns:p14="http://schemas.microsoft.com/office/powerpoint/2010/main" val="4214432148"/>
              </p:ext>
            </p:extLst>
          </p:nvPr>
        </p:nvGraphicFramePr>
        <p:xfrm>
          <a:off x="9564257" y="3307553"/>
          <a:ext cx="1126835" cy="173720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560F5DA2-F1AA-47BA-9D54-9A8B96A1E5C8}"/>
              </a:ext>
            </a:extLst>
          </p:cNvPr>
          <p:cNvGraphicFramePr/>
          <p:nvPr>
            <p:extLst>
              <p:ext uri="{D42A27DB-BD31-4B8C-83A1-F6EECF244321}">
                <p14:modId xmlns:p14="http://schemas.microsoft.com/office/powerpoint/2010/main" val="2612604344"/>
              </p:ext>
            </p:extLst>
          </p:nvPr>
        </p:nvGraphicFramePr>
        <p:xfrm>
          <a:off x="7393717" y="3307553"/>
          <a:ext cx="1126835" cy="173720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a16="http://schemas.microsoft.com/office/drawing/2014/main" id="{6B32F282-8449-4BD0-83ED-587A7A152947}"/>
              </a:ext>
            </a:extLst>
          </p:cNvPr>
          <p:cNvGraphicFramePr/>
          <p:nvPr>
            <p:extLst>
              <p:ext uri="{D42A27DB-BD31-4B8C-83A1-F6EECF244321}">
                <p14:modId xmlns:p14="http://schemas.microsoft.com/office/powerpoint/2010/main" val="1944572023"/>
              </p:ext>
            </p:extLst>
          </p:nvPr>
        </p:nvGraphicFramePr>
        <p:xfrm>
          <a:off x="8478987" y="3307553"/>
          <a:ext cx="1126835" cy="1737206"/>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13">
            <a:extLst>
              <a:ext uri="{FF2B5EF4-FFF2-40B4-BE49-F238E27FC236}">
                <a16:creationId xmlns:a16="http://schemas.microsoft.com/office/drawing/2014/main" id="{645C8D1A-823A-434D-A0F5-4C9162DA44F6}"/>
              </a:ext>
            </a:extLst>
          </p:cNvPr>
          <p:cNvSpPr txBox="1"/>
          <p:nvPr/>
        </p:nvSpPr>
        <p:spPr>
          <a:xfrm>
            <a:off x="1722597" y="4953496"/>
            <a:ext cx="868207" cy="523220"/>
          </a:xfrm>
          <a:prstGeom prst="rect">
            <a:avLst/>
          </a:prstGeom>
          <a:noFill/>
        </p:spPr>
        <p:txBody>
          <a:bodyPr wrap="square" rtlCol="0">
            <a:spAutoFit/>
          </a:bodyPr>
          <a:lstStyle/>
          <a:p>
            <a:pPr algn="ctr"/>
            <a:r>
              <a:rPr lang="en-US" sz="2800" b="1">
                <a:solidFill>
                  <a:srgbClr val="15AAE3"/>
                </a:solidFill>
              </a:rPr>
              <a:t>94%</a:t>
            </a:r>
          </a:p>
        </p:txBody>
      </p:sp>
      <p:sp>
        <p:nvSpPr>
          <p:cNvPr id="15" name="TextBox 14">
            <a:extLst>
              <a:ext uri="{FF2B5EF4-FFF2-40B4-BE49-F238E27FC236}">
                <a16:creationId xmlns:a16="http://schemas.microsoft.com/office/drawing/2014/main" id="{1DFDC9B9-3293-45F8-8DE3-10EC2C280CFE}"/>
              </a:ext>
            </a:extLst>
          </p:cNvPr>
          <p:cNvSpPr txBox="1"/>
          <p:nvPr/>
        </p:nvSpPr>
        <p:spPr>
          <a:xfrm>
            <a:off x="2807867" y="4953496"/>
            <a:ext cx="868207" cy="523220"/>
          </a:xfrm>
          <a:prstGeom prst="rect">
            <a:avLst/>
          </a:prstGeom>
          <a:noFill/>
        </p:spPr>
        <p:txBody>
          <a:bodyPr wrap="square" rtlCol="0">
            <a:spAutoFit/>
          </a:bodyPr>
          <a:lstStyle/>
          <a:p>
            <a:pPr algn="ctr"/>
            <a:r>
              <a:rPr lang="en-US" sz="2800" b="1">
                <a:solidFill>
                  <a:srgbClr val="15AAE3"/>
                </a:solidFill>
              </a:rPr>
              <a:t>93%</a:t>
            </a:r>
          </a:p>
        </p:txBody>
      </p:sp>
      <p:sp>
        <p:nvSpPr>
          <p:cNvPr id="16" name="TextBox 15">
            <a:extLst>
              <a:ext uri="{FF2B5EF4-FFF2-40B4-BE49-F238E27FC236}">
                <a16:creationId xmlns:a16="http://schemas.microsoft.com/office/drawing/2014/main" id="{525AFAB4-6B34-4D2D-8B35-E5A0E3DB38BF}"/>
              </a:ext>
            </a:extLst>
          </p:cNvPr>
          <p:cNvSpPr txBox="1"/>
          <p:nvPr/>
        </p:nvSpPr>
        <p:spPr>
          <a:xfrm>
            <a:off x="3913918" y="4953496"/>
            <a:ext cx="868207" cy="523220"/>
          </a:xfrm>
          <a:prstGeom prst="rect">
            <a:avLst/>
          </a:prstGeom>
          <a:noFill/>
        </p:spPr>
        <p:txBody>
          <a:bodyPr wrap="square" rtlCol="0">
            <a:spAutoFit/>
          </a:bodyPr>
          <a:lstStyle/>
          <a:p>
            <a:pPr algn="ctr"/>
            <a:r>
              <a:rPr lang="en-US" sz="2800" b="1">
                <a:solidFill>
                  <a:srgbClr val="15AAE3"/>
                </a:solidFill>
              </a:rPr>
              <a:t>93%</a:t>
            </a:r>
          </a:p>
        </p:txBody>
      </p:sp>
      <p:sp>
        <p:nvSpPr>
          <p:cNvPr id="17" name="TextBox 16">
            <a:extLst>
              <a:ext uri="{FF2B5EF4-FFF2-40B4-BE49-F238E27FC236}">
                <a16:creationId xmlns:a16="http://schemas.microsoft.com/office/drawing/2014/main" id="{C252CA56-09AA-41B1-8136-963FCFA1626F}"/>
              </a:ext>
            </a:extLst>
          </p:cNvPr>
          <p:cNvSpPr txBox="1"/>
          <p:nvPr/>
        </p:nvSpPr>
        <p:spPr>
          <a:xfrm>
            <a:off x="7563429" y="4914681"/>
            <a:ext cx="868207" cy="523220"/>
          </a:xfrm>
          <a:prstGeom prst="rect">
            <a:avLst/>
          </a:prstGeom>
          <a:noFill/>
        </p:spPr>
        <p:txBody>
          <a:bodyPr wrap="square" rtlCol="0">
            <a:spAutoFit/>
          </a:bodyPr>
          <a:lstStyle/>
          <a:p>
            <a:pPr algn="ctr"/>
            <a:r>
              <a:rPr lang="en-US" sz="2800" b="1">
                <a:solidFill>
                  <a:schemeClr val="accent6"/>
                </a:solidFill>
              </a:rPr>
              <a:t>92%</a:t>
            </a:r>
          </a:p>
        </p:txBody>
      </p:sp>
      <p:sp>
        <p:nvSpPr>
          <p:cNvPr id="18" name="TextBox 17">
            <a:extLst>
              <a:ext uri="{FF2B5EF4-FFF2-40B4-BE49-F238E27FC236}">
                <a16:creationId xmlns:a16="http://schemas.microsoft.com/office/drawing/2014/main" id="{9D9ECE45-7DC8-45CD-99A0-AB2FA1B2CDB6}"/>
              </a:ext>
            </a:extLst>
          </p:cNvPr>
          <p:cNvSpPr txBox="1"/>
          <p:nvPr/>
        </p:nvSpPr>
        <p:spPr>
          <a:xfrm>
            <a:off x="8648699" y="4914681"/>
            <a:ext cx="868207" cy="523220"/>
          </a:xfrm>
          <a:prstGeom prst="rect">
            <a:avLst/>
          </a:prstGeom>
          <a:noFill/>
        </p:spPr>
        <p:txBody>
          <a:bodyPr wrap="square" rtlCol="0">
            <a:spAutoFit/>
          </a:bodyPr>
          <a:lstStyle/>
          <a:p>
            <a:pPr algn="ctr"/>
            <a:r>
              <a:rPr lang="en-US" sz="2800" b="1">
                <a:solidFill>
                  <a:schemeClr val="accent6"/>
                </a:solidFill>
              </a:rPr>
              <a:t>93%</a:t>
            </a:r>
          </a:p>
        </p:txBody>
      </p:sp>
      <p:sp>
        <p:nvSpPr>
          <p:cNvPr id="19" name="TextBox 18">
            <a:extLst>
              <a:ext uri="{FF2B5EF4-FFF2-40B4-BE49-F238E27FC236}">
                <a16:creationId xmlns:a16="http://schemas.microsoft.com/office/drawing/2014/main" id="{D182424D-A6D1-4679-8191-279D06549B4A}"/>
              </a:ext>
            </a:extLst>
          </p:cNvPr>
          <p:cNvSpPr txBox="1"/>
          <p:nvPr/>
        </p:nvSpPr>
        <p:spPr>
          <a:xfrm>
            <a:off x="9754750" y="4914681"/>
            <a:ext cx="868207" cy="523220"/>
          </a:xfrm>
          <a:prstGeom prst="rect">
            <a:avLst/>
          </a:prstGeom>
          <a:noFill/>
        </p:spPr>
        <p:txBody>
          <a:bodyPr wrap="square" rtlCol="0">
            <a:spAutoFit/>
          </a:bodyPr>
          <a:lstStyle/>
          <a:p>
            <a:pPr algn="ctr"/>
            <a:r>
              <a:rPr lang="en-US" sz="2800" b="1">
                <a:solidFill>
                  <a:schemeClr val="accent6"/>
                </a:solidFill>
              </a:rPr>
              <a:t>92%</a:t>
            </a:r>
          </a:p>
        </p:txBody>
      </p:sp>
    </p:spTree>
    <p:extLst>
      <p:ext uri="{BB962C8B-B14F-4D97-AF65-F5344CB8AC3E}">
        <p14:creationId xmlns:p14="http://schemas.microsoft.com/office/powerpoint/2010/main" val="145799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How does LENA Grow work?</a:t>
            </a:r>
          </a:p>
        </p:txBody>
      </p:sp>
      <p:sp>
        <p:nvSpPr>
          <p:cNvPr id="5" name="Rectangle 4">
            <a:extLst>
              <a:ext uri="{FF2B5EF4-FFF2-40B4-BE49-F238E27FC236}">
                <a16:creationId xmlns:a16="http://schemas.microsoft.com/office/drawing/2014/main" id="{5C737DCD-63CB-2D4B-B4D5-3C808D075459}"/>
              </a:ext>
            </a:extLst>
          </p:cNvPr>
          <p:cNvSpPr/>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indoor, person&#10;&#10;Description automatically generated">
            <a:extLst>
              <a:ext uri="{FF2B5EF4-FFF2-40B4-BE49-F238E27FC236}">
                <a16:creationId xmlns:a16="http://schemas.microsoft.com/office/drawing/2014/main" id="{1C2124A5-C5E2-4AEF-9F91-AF6CBD7E5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2084" y="2500921"/>
            <a:ext cx="2479431" cy="1652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386740F-0DFC-4F57-9A5D-825A6047B054}"/>
              </a:ext>
            </a:extLst>
          </p:cNvPr>
          <p:cNvSpPr txBox="1"/>
          <p:nvPr/>
        </p:nvSpPr>
        <p:spPr>
          <a:xfrm>
            <a:off x="1205230" y="4546830"/>
            <a:ext cx="24299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alibri" panose="020F0502020204030204"/>
                <a:ea typeface="+mn-ea"/>
                <a:cs typeface="+mn-cs"/>
              </a:rPr>
              <a:t>Talk pedometer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measures talk</a:t>
            </a:r>
          </a:p>
        </p:txBody>
      </p:sp>
      <p:sp>
        <p:nvSpPr>
          <p:cNvPr id="10" name="TextBox 9">
            <a:extLst>
              <a:ext uri="{FF2B5EF4-FFF2-40B4-BE49-F238E27FC236}">
                <a16:creationId xmlns:a16="http://schemas.microsoft.com/office/drawing/2014/main" id="{F01CA5F3-3057-4BB9-9D6F-EE74A6E0C1E5}"/>
              </a:ext>
            </a:extLst>
          </p:cNvPr>
          <p:cNvSpPr txBox="1"/>
          <p:nvPr/>
        </p:nvSpPr>
        <p:spPr>
          <a:xfrm>
            <a:off x="4881032" y="4546830"/>
            <a:ext cx="2429933" cy="1200329"/>
          </a:xfrm>
          <a:prstGeom prst="rect">
            <a:avLst/>
          </a:prstGeom>
          <a:noFill/>
        </p:spPr>
        <p:txBody>
          <a:bodyPr wrap="square" rtlCol="0">
            <a:spAutoFit/>
          </a:bodyPr>
          <a:lstStyle/>
          <a:p>
            <a:pPr algn="ctr"/>
            <a:r>
              <a:rPr lang="en-US" sz="2400" b="1">
                <a:solidFill>
                  <a:schemeClr val="tx2"/>
                </a:solidFill>
              </a:rPr>
              <a:t>Reports</a:t>
            </a:r>
            <a:r>
              <a:rPr lang="en-US" sz="2400" b="1"/>
              <a:t> </a:t>
            </a:r>
          </a:p>
          <a:p>
            <a:pPr algn="ctr"/>
            <a:r>
              <a:rPr lang="en-US" sz="2400" b="0"/>
              <a:t>show children’s talk experiences</a:t>
            </a:r>
          </a:p>
        </p:txBody>
      </p:sp>
      <p:sp>
        <p:nvSpPr>
          <p:cNvPr id="11" name="TextBox 10">
            <a:extLst>
              <a:ext uri="{FF2B5EF4-FFF2-40B4-BE49-F238E27FC236}">
                <a16:creationId xmlns:a16="http://schemas.microsoft.com/office/drawing/2014/main" id="{13CD3E2C-13C5-4E10-B455-ABA3A31D94A9}"/>
              </a:ext>
            </a:extLst>
          </p:cNvPr>
          <p:cNvSpPr txBox="1"/>
          <p:nvPr/>
        </p:nvSpPr>
        <p:spPr>
          <a:xfrm>
            <a:off x="8556834" y="4546830"/>
            <a:ext cx="2429933" cy="830997"/>
          </a:xfrm>
          <a:prstGeom prst="rect">
            <a:avLst/>
          </a:prstGeom>
          <a:noFill/>
        </p:spPr>
        <p:txBody>
          <a:bodyPr wrap="square" lIns="91440" tIns="45720" rIns="91440" bIns="45720" rtlCol="0" anchor="t">
            <a:spAutoFit/>
          </a:bodyPr>
          <a:lstStyle/>
          <a:p>
            <a:pPr algn="ctr"/>
            <a:r>
              <a:rPr lang="en-US" sz="2400" b="1">
                <a:solidFill>
                  <a:schemeClr val="tx2"/>
                </a:solidFill>
              </a:rPr>
              <a:t>Coaching</a:t>
            </a:r>
          </a:p>
          <a:p>
            <a:pPr algn="ctr"/>
            <a:r>
              <a:rPr lang="en-US" sz="2400"/>
              <a:t>supports teachers</a:t>
            </a:r>
            <a:endParaRPr lang="en-US" sz="2400">
              <a:cs typeface="Calibri"/>
            </a:endParaRPr>
          </a:p>
        </p:txBody>
      </p:sp>
      <p:cxnSp>
        <p:nvCxnSpPr>
          <p:cNvPr id="12" name="Straight Connector 11">
            <a:extLst>
              <a:ext uri="{FF2B5EF4-FFF2-40B4-BE49-F238E27FC236}">
                <a16:creationId xmlns:a16="http://schemas.microsoft.com/office/drawing/2014/main" id="{09C2BFDE-4992-4218-8471-DB0849131026}"/>
              </a:ext>
            </a:extLst>
          </p:cNvPr>
          <p:cNvCxnSpPr/>
          <p:nvPr/>
        </p:nvCxnSpPr>
        <p:spPr>
          <a:xfrm>
            <a:off x="4324330"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4E007-6153-4949-B8D6-F487CC3F66AE}"/>
              </a:ext>
            </a:extLst>
          </p:cNvPr>
          <p:cNvCxnSpPr/>
          <p:nvPr/>
        </p:nvCxnSpPr>
        <p:spPr>
          <a:xfrm>
            <a:off x="7818168"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medium confidence">
            <a:extLst>
              <a:ext uri="{FF2B5EF4-FFF2-40B4-BE49-F238E27FC236}">
                <a16:creationId xmlns:a16="http://schemas.microsoft.com/office/drawing/2014/main" id="{29DC7308-C0F7-7E44-8E91-CB5617DB53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328" y="2019299"/>
            <a:ext cx="2837165" cy="2837165"/>
          </a:xfrm>
          <a:prstGeom prst="rect">
            <a:avLst/>
          </a:prstGeom>
        </p:spPr>
      </p:pic>
      <p:pic>
        <p:nvPicPr>
          <p:cNvPr id="9" name="Picture 8" descr="Table&#10;&#10;Description automatically generated with medium confidence">
            <a:extLst>
              <a:ext uri="{FF2B5EF4-FFF2-40B4-BE49-F238E27FC236}">
                <a16:creationId xmlns:a16="http://schemas.microsoft.com/office/drawing/2014/main" id="{6914F526-3F93-9840-1A23-3903E2F17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798" y="2311106"/>
            <a:ext cx="2630404" cy="2032585"/>
          </a:xfrm>
          <a:prstGeom prst="rect">
            <a:avLst/>
          </a:prstGeom>
          <a:effectLst>
            <a:outerShdw blurRad="184035" dist="48620" dir="5280000" algn="tl" rotWithShape="0">
              <a:prstClr val="black">
                <a:alpha val="40000"/>
              </a:prstClr>
            </a:outerShdw>
          </a:effectLst>
        </p:spPr>
      </p:pic>
    </p:spTree>
    <p:extLst>
      <p:ext uri="{BB962C8B-B14F-4D97-AF65-F5344CB8AC3E}">
        <p14:creationId xmlns:p14="http://schemas.microsoft.com/office/powerpoint/2010/main" val="244324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normAutofit/>
          </a:bodyPr>
          <a:lstStyle/>
          <a:p>
            <a:r>
              <a:rPr lang="en-US"/>
              <a:t>What Teachers Say About LENA Grow</a:t>
            </a:r>
          </a:p>
        </p:txBody>
      </p:sp>
      <p:pic>
        <p:nvPicPr>
          <p:cNvPr id="8" name="Content Placeholder 7">
            <a:hlinkClick r:id="rId5"/>
            <a:extLst>
              <a:ext uri="{FF2B5EF4-FFF2-40B4-BE49-F238E27FC236}">
                <a16:creationId xmlns:a16="http://schemas.microsoft.com/office/drawing/2014/main" id="{3A84AE1B-3283-F540-9110-7DFE679D4033}"/>
              </a:ext>
            </a:extLst>
          </p:cNvPr>
          <p:cNvPicPr>
            <a:picLocks noGrp="1" noChangeAspect="1"/>
          </p:cNvPicPr>
          <p:nvPr>
            <p:ph idx="1"/>
          </p:nvPr>
        </p:nvPicPr>
        <p:blipFill>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2558252" y="1825625"/>
            <a:ext cx="7075495" cy="4351338"/>
          </a:xfrm>
          <a:prstGeom prst="rect">
            <a:avLst/>
          </a:prstGeom>
          <a:ln>
            <a:solidFill>
              <a:schemeClr val="tx1"/>
            </a:solidFill>
          </a:ln>
          <a:effectLst>
            <a:outerShdw blurRad="50800" dist="38100" dir="2700000" algn="tl" rotWithShape="0">
              <a:prstClr val="black">
                <a:alpha val="40000"/>
              </a:prstClr>
            </a:outerShdw>
          </a:effectLst>
        </p:spPr>
      </p:pic>
      <p:sp>
        <p:nvSpPr>
          <p:cNvPr id="5" name="Content Placeholder 7">
            <a:extLst>
              <a:ext uri="{FF2B5EF4-FFF2-40B4-BE49-F238E27FC236}">
                <a16:creationId xmlns:a16="http://schemas.microsoft.com/office/drawing/2014/main" id="{5D159563-F64E-430F-A61E-03B880F4C9F1}"/>
              </a:ext>
            </a:extLst>
          </p:cNvPr>
          <p:cNvSpPr txBox="1">
            <a:spLocks/>
          </p:cNvSpPr>
          <p:nvPr/>
        </p:nvSpPr>
        <p:spPr>
          <a:xfrm>
            <a:off x="838200" y="1690692"/>
            <a:ext cx="9951720" cy="4874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atin typeface="+mj-lt"/>
            </a:endParaRPr>
          </a:p>
          <a:p>
            <a:pPr marL="457200" lvl="1" indent="0">
              <a:buNone/>
            </a:pPr>
            <a:endParaRPr lang="en-US">
              <a:latin typeface="+mj-lt"/>
            </a:endParaRPr>
          </a:p>
        </p:txBody>
      </p:sp>
      <p:pic>
        <p:nvPicPr>
          <p:cNvPr id="9" name="What-teachers-are-saying-about-LENA-Grow-ENG-PPT.mp4" descr="What-teachers-are-saying-about-LENA-Grow-ENG-PPT.mp4">
            <a:hlinkClick r:id="" action="ppaction://media"/>
            <a:extLst>
              <a:ext uri="{FF2B5EF4-FFF2-40B4-BE49-F238E27FC236}">
                <a16:creationId xmlns:a16="http://schemas.microsoft.com/office/drawing/2014/main" id="{628F4476-9708-C928-D4AE-ABBCF4E276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55567" y="1662145"/>
            <a:ext cx="8280863" cy="4654349"/>
          </a:xfrm>
          <a:prstGeom prst="rect">
            <a:avLst/>
          </a:prstGeom>
        </p:spPr>
      </p:pic>
      <p:pic>
        <p:nvPicPr>
          <p:cNvPr id="10" name="Picture 9">
            <a:extLst>
              <a:ext uri="{FF2B5EF4-FFF2-40B4-BE49-F238E27FC236}">
                <a16:creationId xmlns:a16="http://schemas.microsoft.com/office/drawing/2014/main" id="{98ED9C64-D6E0-F548-9F3D-F7BAA44B9B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12525" y="3417820"/>
            <a:ext cx="1143000" cy="1143000"/>
          </a:xfrm>
          <a:prstGeom prst="rect">
            <a:avLst/>
          </a:prstGeom>
        </p:spPr>
      </p:pic>
    </p:spTree>
    <p:extLst>
      <p:ext uri="{BB962C8B-B14F-4D97-AF65-F5344CB8AC3E}">
        <p14:creationId xmlns:p14="http://schemas.microsoft.com/office/powerpoint/2010/main" val="17162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08" fill="hold"/>
                                        <p:tgtEl>
                                          <p:spTgt spid="9"/>
                                        </p:tgtEl>
                                      </p:cBhvr>
                                    </p:cmd>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latin typeface="Calibri"/>
                <a:cs typeface="Calibri"/>
              </a:rPr>
              <a:t>What do you need to provide?</a:t>
            </a:r>
          </a:p>
        </p:txBody>
      </p:sp>
      <p:sp>
        <p:nvSpPr>
          <p:cNvPr id="5" name="Rectangle 4">
            <a:extLst>
              <a:ext uri="{FF2B5EF4-FFF2-40B4-BE49-F238E27FC236}">
                <a16:creationId xmlns:a16="http://schemas.microsoft.com/office/drawing/2014/main" id="{5C737DCD-63CB-2D4B-B4D5-3C808D075459}"/>
              </a:ext>
            </a:extLst>
          </p:cNvPr>
          <p:cNvSpPr/>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8ADC666A-FC5A-4C4C-87A8-C99E7906AB5D}"/>
              </a:ext>
            </a:extLst>
          </p:cNvPr>
          <p:cNvSpPr txBox="1">
            <a:spLocks/>
          </p:cNvSpPr>
          <p:nvPr/>
        </p:nvSpPr>
        <p:spPr>
          <a:xfrm>
            <a:off x="899762" y="1825625"/>
            <a:ext cx="519623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graphicFrame>
        <p:nvGraphicFramePr>
          <p:cNvPr id="3" name="Table 3">
            <a:extLst>
              <a:ext uri="{FF2B5EF4-FFF2-40B4-BE49-F238E27FC236}">
                <a16:creationId xmlns:a16="http://schemas.microsoft.com/office/drawing/2014/main" id="{2535F462-2B2D-4D24-97BA-35243D1177AB}"/>
              </a:ext>
            </a:extLst>
          </p:cNvPr>
          <p:cNvGraphicFramePr>
            <a:graphicFrameLocks noGrp="1"/>
          </p:cNvGraphicFramePr>
          <p:nvPr>
            <p:extLst>
              <p:ext uri="{D42A27DB-BD31-4B8C-83A1-F6EECF244321}">
                <p14:modId xmlns:p14="http://schemas.microsoft.com/office/powerpoint/2010/main" val="2020101394"/>
              </p:ext>
            </p:extLst>
          </p:nvPr>
        </p:nvGraphicFramePr>
        <p:xfrm>
          <a:off x="845656" y="1825625"/>
          <a:ext cx="10508144" cy="3984625"/>
        </p:xfrm>
        <a:graphic>
          <a:graphicData uri="http://schemas.openxmlformats.org/drawingml/2006/table">
            <a:tbl>
              <a:tblPr firstRow="1" bandRow="1">
                <a:tableStyleId>{5C22544A-7EE6-4342-B048-85BDC9FD1C3A}</a:tableStyleId>
              </a:tblPr>
              <a:tblGrid>
                <a:gridCol w="5254072">
                  <a:extLst>
                    <a:ext uri="{9D8B030D-6E8A-4147-A177-3AD203B41FA5}">
                      <a16:colId xmlns:a16="http://schemas.microsoft.com/office/drawing/2014/main" val="2746379448"/>
                    </a:ext>
                  </a:extLst>
                </a:gridCol>
                <a:gridCol w="5254072">
                  <a:extLst>
                    <a:ext uri="{9D8B030D-6E8A-4147-A177-3AD203B41FA5}">
                      <a16:colId xmlns:a16="http://schemas.microsoft.com/office/drawing/2014/main" val="908430793"/>
                    </a:ext>
                  </a:extLst>
                </a:gridCol>
              </a:tblGrid>
              <a:tr h="729656">
                <a:tc>
                  <a:txBody>
                    <a:bodyPr/>
                    <a:lstStyle/>
                    <a:p>
                      <a:pPr algn="ctr"/>
                      <a:r>
                        <a:rPr lang="en-US" sz="3200" b="1">
                          <a:latin typeface="+mj-lt"/>
                        </a:rPr>
                        <a:t>We provide: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3200" b="1">
                          <a:latin typeface="+mj-lt"/>
                        </a:rPr>
                        <a:t>You provide: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593992436"/>
                  </a:ext>
                </a:extLst>
              </a:tr>
              <a:tr h="729656">
                <a:tc>
                  <a:txBody>
                    <a:bodyPr/>
                    <a:lstStyle/>
                    <a:p>
                      <a:pPr lvl="0">
                        <a:buNone/>
                      </a:pPr>
                      <a:r>
                        <a:rPr lang="en-US" sz="2000" b="0" i="0" u="none" strike="noStrike" noProof="0">
                          <a:latin typeface="+mj-lt"/>
                        </a:rPr>
                        <a:t>Group Orientation session for teachers</a:t>
                      </a:r>
                      <a:endParaRPr lang="en-US"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a:latin typeface="+mj-lt"/>
                        </a:rPr>
                        <a:t>1 hour </a:t>
                      </a:r>
                      <a:r>
                        <a:rPr lang="en-US" sz="2000">
                          <a:latin typeface="+mj-lt"/>
                        </a:rPr>
                        <a:t>for teachers to participate in Orientation as a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324488"/>
                  </a:ext>
                </a:extLst>
              </a:tr>
              <a:tr h="601577">
                <a:tc>
                  <a:txBody>
                    <a:bodyPr/>
                    <a:lstStyle/>
                    <a:p>
                      <a:pPr lvl="0">
                        <a:buNone/>
                      </a:pPr>
                      <a:r>
                        <a:rPr lang="en-US" sz="2000" b="0" i="0" u="none" strike="noStrike" noProof="0">
                          <a:latin typeface="+mj-lt"/>
                        </a:rPr>
                        <a:t>Coaching for teachers and consultation with center directors</a:t>
                      </a:r>
                      <a:endParaRPr lang="en-US"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2000" b="1" i="0" u="none" strike="noStrike" noProof="0">
                          <a:latin typeface="+mj-lt"/>
                        </a:rPr>
                        <a:t>30 minutes per week for 5 weeks </a:t>
                      </a:r>
                      <a:r>
                        <a:rPr lang="en-US" sz="2000" b="0" i="0" u="none" strike="noStrike" noProof="0">
                          <a:latin typeface="+mj-lt"/>
                        </a:rPr>
                        <a:t>for teachers to participate in coaching sessions</a:t>
                      </a:r>
                      <a:endParaRPr lang="en-US"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3937368"/>
                  </a:ext>
                </a:extLst>
              </a:tr>
              <a:tr h="601578">
                <a:tc>
                  <a:txBody>
                    <a:bodyPr/>
                    <a:lstStyle/>
                    <a:p>
                      <a:pPr lvl="0">
                        <a:buNone/>
                      </a:pPr>
                      <a:r>
                        <a:rPr lang="en-US" sz="2000" b="0" i="0" u="none" strike="noStrike" noProof="0">
                          <a:latin typeface="+mj-lt"/>
                        </a:rPr>
                        <a:t>Teacher and family engagement materials</a:t>
                      </a:r>
                      <a:endParaRPr lang="en-US"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2000">
                          <a:latin typeface="+mj-lt"/>
                        </a:rPr>
                        <a:t>Support for family engagement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710427"/>
                  </a:ext>
                </a:extLst>
              </a:tr>
              <a:tr h="651195">
                <a:tc>
                  <a:txBody>
                    <a:bodyPr/>
                    <a:lstStyle/>
                    <a:p>
                      <a:pPr lvl="0">
                        <a:buNone/>
                      </a:pPr>
                      <a:r>
                        <a:rPr lang="en-US" sz="2000" b="0" i="0" u="none" strike="noStrike" noProof="0">
                          <a:latin typeface="+mj-lt"/>
                        </a:rPr>
                        <a:t>LENA’s “talk pedometer” technology</a:t>
                      </a:r>
                      <a:endParaRPr lang="en-US"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noProof="0">
                          <a:latin typeface="+mj-lt"/>
                        </a:rPr>
                        <a:t>LENA device processing on a Windows computer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641799"/>
                  </a:ext>
                </a:extLst>
              </a:tr>
              <a:tr h="571500">
                <a:tc>
                  <a:txBody>
                    <a:bodyPr/>
                    <a:lstStyle/>
                    <a:p>
                      <a:pPr lvl="0">
                        <a:buNone/>
                      </a:pPr>
                      <a:r>
                        <a:rPr lang="en-US" sz="2000" b="0" i="0" u="none" strike="noStrike" noProof="0">
                          <a:latin typeface="+mj-lt"/>
                        </a:rPr>
                        <a:t>Reports for teachers, families, and directors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mj-lt"/>
                        </a:rPr>
                        <a:t>Support for teachers on their “LENA Days”</a:t>
                      </a:r>
                      <a:endParaRPr lang="en-US" sz="2000" b="0" i="0" u="none" strike="noStrike" noProof="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1073619"/>
                  </a:ext>
                </a:extLst>
              </a:tr>
            </a:tbl>
          </a:graphicData>
        </a:graphic>
      </p:graphicFrame>
    </p:spTree>
    <p:extLst>
      <p:ext uri="{BB962C8B-B14F-4D97-AF65-F5344CB8AC3E}">
        <p14:creationId xmlns:p14="http://schemas.microsoft.com/office/powerpoint/2010/main" val="424607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F597-B3B7-40E8-8CD6-7DC3C71FBB89}"/>
              </a:ext>
            </a:extLst>
          </p:cNvPr>
          <p:cNvSpPr>
            <a:spLocks noGrp="1"/>
          </p:cNvSpPr>
          <p:nvPr>
            <p:ph type="title"/>
          </p:nvPr>
        </p:nvSpPr>
        <p:spPr/>
        <p:txBody>
          <a:bodyPr/>
          <a:lstStyle/>
          <a:p>
            <a:r>
              <a:rPr lang="en-US"/>
              <a:t>Privacy Features</a:t>
            </a:r>
          </a:p>
        </p:txBody>
      </p:sp>
      <p:sp>
        <p:nvSpPr>
          <p:cNvPr id="3" name="Content Placeholder 2">
            <a:extLst>
              <a:ext uri="{FF2B5EF4-FFF2-40B4-BE49-F238E27FC236}">
                <a16:creationId xmlns:a16="http://schemas.microsoft.com/office/drawing/2014/main" id="{15F1BD22-3C3F-4170-83B5-5134FC11118A}"/>
              </a:ext>
            </a:extLst>
          </p:cNvPr>
          <p:cNvSpPr>
            <a:spLocks noGrp="1"/>
          </p:cNvSpPr>
          <p:nvPr>
            <p:ph idx="1"/>
          </p:nvPr>
        </p:nvSpPr>
        <p:spPr>
          <a:xfrm>
            <a:off x="838200" y="2103605"/>
            <a:ext cx="5257800" cy="4073357"/>
          </a:xfrm>
        </p:spPr>
        <p:txBody>
          <a:bodyPr>
            <a:normAutofit/>
          </a:bodyPr>
          <a:lstStyle/>
          <a:p>
            <a:pPr fontAlgn="base"/>
            <a:r>
              <a:rPr lang="en-US">
                <a:solidFill>
                  <a:schemeClr val="tx1"/>
                </a:solidFill>
                <a:latin typeface="+mj-lt"/>
                <a:cs typeface="Calibri" panose="020F0502020204030204" pitchFamily="34" charset="0"/>
              </a:rPr>
              <a:t>Audio is deleted right after words and turns have been counted. </a:t>
            </a:r>
          </a:p>
          <a:p>
            <a:pPr fontAlgn="base"/>
            <a:r>
              <a:rPr lang="en-US" u="sng">
                <a:solidFill>
                  <a:schemeClr val="tx1"/>
                </a:solidFill>
                <a:latin typeface="+mj-lt"/>
                <a:cs typeface="Calibri" panose="020F0502020204030204" pitchFamily="34" charset="0"/>
              </a:rPr>
              <a:t>No one can ever listen to it</a:t>
            </a:r>
            <a:r>
              <a:rPr lang="en-US">
                <a:solidFill>
                  <a:schemeClr val="tx1"/>
                </a:solidFill>
                <a:latin typeface="+mj-lt"/>
                <a:cs typeface="Calibri" panose="020F0502020204030204" pitchFamily="34" charset="0"/>
              </a:rPr>
              <a:t>. </a:t>
            </a:r>
          </a:p>
          <a:p>
            <a:pPr fontAlgn="base"/>
            <a:r>
              <a:rPr lang="en-US">
                <a:solidFill>
                  <a:schemeClr val="tx1"/>
                </a:solidFill>
                <a:latin typeface="+mj-lt"/>
                <a:cs typeface="Calibri" panose="020F0502020204030204" pitchFamily="34" charset="0"/>
              </a:rPr>
              <a:t>No one knows what’s being said or the meanings of words.</a:t>
            </a:r>
          </a:p>
          <a:p>
            <a:pPr fontAlgn="base"/>
            <a:r>
              <a:rPr lang="en-US">
                <a:solidFill>
                  <a:schemeClr val="tx1"/>
                </a:solidFill>
                <a:latin typeface="+mj-lt"/>
                <a:cs typeface="Calibri" panose="020F0502020204030204" pitchFamily="34" charset="0"/>
              </a:rPr>
              <a:t>Counts are turned into a report.</a:t>
            </a:r>
          </a:p>
        </p:txBody>
      </p:sp>
      <p:pic>
        <p:nvPicPr>
          <p:cNvPr id="6" name="Picture 5" descr="A picture containing chart&#10;&#10;Description automatically generated">
            <a:extLst>
              <a:ext uri="{FF2B5EF4-FFF2-40B4-BE49-F238E27FC236}">
                <a16:creationId xmlns:a16="http://schemas.microsoft.com/office/drawing/2014/main" id="{92ADF0D6-15B5-79BB-E9FB-884CE54DC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138" y="2103606"/>
            <a:ext cx="4911662" cy="3795375"/>
          </a:xfrm>
          <a:prstGeom prst="rect">
            <a:avLst/>
          </a:prstGeom>
          <a:effectLst>
            <a:outerShdw blurRad="184035" dist="48620" dir="5280000" algn="tl" rotWithShape="0">
              <a:prstClr val="black">
                <a:alpha val="40000"/>
              </a:prstClr>
            </a:outerShdw>
          </a:effectLst>
        </p:spPr>
      </p:pic>
    </p:spTree>
    <p:extLst>
      <p:ext uri="{BB962C8B-B14F-4D97-AF65-F5344CB8AC3E}">
        <p14:creationId xmlns:p14="http://schemas.microsoft.com/office/powerpoint/2010/main" val="1027784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76B6-786E-422A-AA2C-168645D929F8}"/>
              </a:ext>
            </a:extLst>
          </p:cNvPr>
          <p:cNvSpPr>
            <a:spLocks noGrp="1"/>
          </p:cNvSpPr>
          <p:nvPr>
            <p:ph type="title"/>
          </p:nvPr>
        </p:nvSpPr>
        <p:spPr/>
        <p:txBody>
          <a:bodyPr/>
          <a:lstStyle/>
          <a:p>
            <a:r>
              <a:rPr lang="en-US"/>
              <a:t>Questions?</a:t>
            </a:r>
          </a:p>
        </p:txBody>
      </p:sp>
      <p:pic>
        <p:nvPicPr>
          <p:cNvPr id="3" name="Content Placeholder 4" descr="A picture containing person, indoor, wall, boy&#10;&#10;Description automatically generated">
            <a:extLst>
              <a:ext uri="{FF2B5EF4-FFF2-40B4-BE49-F238E27FC236}">
                <a16:creationId xmlns:a16="http://schemas.microsoft.com/office/drawing/2014/main" id="{651A9EF4-C874-4F28-BF2D-189842ECC6D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71779" y="1825625"/>
            <a:ext cx="5848441" cy="435133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149C09BF-971A-4667-8FC9-C8F5B8BF301D}"/>
              </a:ext>
            </a:extLst>
          </p:cNvPr>
          <p:cNvSpPr/>
          <p:nvPr/>
        </p:nvSpPr>
        <p:spPr>
          <a:xfrm>
            <a:off x="8380905" y="1532088"/>
            <a:ext cx="2455141" cy="1474001"/>
          </a:xfrm>
          <a:prstGeom prst="wedgeRoundRectCallout">
            <a:avLst>
              <a:gd name="adj1" fmla="val -33154"/>
              <a:gd name="adj2" fmla="val 74508"/>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n-US" sz="2400"/>
              <a:t>How will parents learn about it?</a:t>
            </a:r>
          </a:p>
        </p:txBody>
      </p:sp>
      <p:sp>
        <p:nvSpPr>
          <p:cNvPr id="6" name="Speech Bubble: Rectangle with Corners Rounded 5">
            <a:extLst>
              <a:ext uri="{FF2B5EF4-FFF2-40B4-BE49-F238E27FC236}">
                <a16:creationId xmlns:a16="http://schemas.microsoft.com/office/drawing/2014/main" id="{08FC1782-9EFB-44E2-B374-6C1509FF62F4}"/>
              </a:ext>
            </a:extLst>
          </p:cNvPr>
          <p:cNvSpPr/>
          <p:nvPr/>
        </p:nvSpPr>
        <p:spPr>
          <a:xfrm>
            <a:off x="1355953" y="1532088"/>
            <a:ext cx="2455141" cy="1474001"/>
          </a:xfrm>
          <a:prstGeom prst="wedgeRoundRectCallout">
            <a:avLst>
              <a:gd name="adj1" fmla="val 33323"/>
              <a:gd name="adj2" fmla="val 72939"/>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n-US" sz="2400"/>
              <a:t>How will I introduce my teachers to the program?</a:t>
            </a:r>
          </a:p>
        </p:txBody>
      </p:sp>
      <p:sp>
        <p:nvSpPr>
          <p:cNvPr id="7" name="Speech Bubble: Rectangle with Corners Rounded 6">
            <a:extLst>
              <a:ext uri="{FF2B5EF4-FFF2-40B4-BE49-F238E27FC236}">
                <a16:creationId xmlns:a16="http://schemas.microsoft.com/office/drawing/2014/main" id="{6AB68201-73B2-48CC-AF79-A7866034CE50}"/>
              </a:ext>
            </a:extLst>
          </p:cNvPr>
          <p:cNvSpPr/>
          <p:nvPr/>
        </p:nvSpPr>
        <p:spPr>
          <a:xfrm>
            <a:off x="1355953" y="4861119"/>
            <a:ext cx="2455141" cy="1474001"/>
          </a:xfrm>
          <a:prstGeom prst="wedgeRoundRectCallout">
            <a:avLst>
              <a:gd name="adj1" fmla="val 37007"/>
              <a:gd name="adj2" fmla="val -73384"/>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n-US" sz="2400"/>
              <a:t>How long does the program last?</a:t>
            </a:r>
          </a:p>
        </p:txBody>
      </p:sp>
    </p:spTree>
    <p:extLst>
      <p:ext uri="{BB962C8B-B14F-4D97-AF65-F5344CB8AC3E}">
        <p14:creationId xmlns:p14="http://schemas.microsoft.com/office/powerpoint/2010/main" val="621989304"/>
      </p:ext>
    </p:extLst>
  </p:cSld>
  <p:clrMapOvr>
    <a:masterClrMapping/>
  </p:clrMapOvr>
</p:sld>
</file>

<file path=ppt/theme/theme1.xml><?xml version="1.0" encoding="utf-8"?>
<a:theme xmlns:a="http://schemas.openxmlformats.org/drawingml/2006/main" name="3_Office Theme">
  <a:themeElements>
    <a:clrScheme name="Custom 1">
      <a:dk1>
        <a:srgbClr val="000000"/>
      </a:dk1>
      <a:lt1>
        <a:sysClr val="window" lastClr="FFFFFF"/>
      </a:lt1>
      <a:dk2>
        <a:srgbClr val="7F3F98"/>
      </a:dk2>
      <a:lt2>
        <a:srgbClr val="E7E6E6"/>
      </a:lt2>
      <a:accent1>
        <a:srgbClr val="28A9E1"/>
      </a:accent1>
      <a:accent2>
        <a:srgbClr val="F15A29"/>
      </a:accent2>
      <a:accent3>
        <a:srgbClr val="D34B9B"/>
      </a:accent3>
      <a:accent4>
        <a:srgbClr val="FBB040"/>
      </a:accent4>
      <a:accent5>
        <a:srgbClr val="565E9E"/>
      </a:accent5>
      <a:accent6>
        <a:srgbClr val="8DC63F"/>
      </a:accent6>
      <a:hlink>
        <a:srgbClr val="0563C1"/>
      </a:hlink>
      <a:folHlink>
        <a:srgbClr val="7F3F9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2.xml><?xml version="1.0" encoding="utf-8"?>
<a:theme xmlns:a="http://schemas.openxmlformats.org/drawingml/2006/main" name="2_Office Theme">
  <a:themeElements>
    <a:clrScheme name="Custom 1">
      <a:dk1>
        <a:srgbClr val="000000"/>
      </a:dk1>
      <a:lt1>
        <a:sysClr val="window" lastClr="FFFFFF"/>
      </a:lt1>
      <a:dk2>
        <a:srgbClr val="7F3F98"/>
      </a:dk2>
      <a:lt2>
        <a:srgbClr val="E7E6E6"/>
      </a:lt2>
      <a:accent1>
        <a:srgbClr val="28A9E1"/>
      </a:accent1>
      <a:accent2>
        <a:srgbClr val="F15A29"/>
      </a:accent2>
      <a:accent3>
        <a:srgbClr val="D34B9B"/>
      </a:accent3>
      <a:accent4>
        <a:srgbClr val="FBB040"/>
      </a:accent4>
      <a:accent5>
        <a:srgbClr val="565E9E"/>
      </a:accent5>
      <a:accent6>
        <a:srgbClr val="8DC63F"/>
      </a:accent6>
      <a:hlink>
        <a:srgbClr val="0563C1"/>
      </a:hlink>
      <a:folHlink>
        <a:srgbClr val="7F3F9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3.xml><?xml version="1.0" encoding="utf-8"?>
<a:theme xmlns:a="http://schemas.openxmlformats.org/drawingml/2006/main" name="Office Theme">
  <a:themeElements>
    <a:clrScheme name="LENA">
      <a:dk1>
        <a:srgbClr val="505050"/>
      </a:dk1>
      <a:lt1>
        <a:srgbClr val="FFFFFF"/>
      </a:lt1>
      <a:dk2>
        <a:srgbClr val="472B59"/>
      </a:dk2>
      <a:lt2>
        <a:srgbClr val="A0A0A0"/>
      </a:lt2>
      <a:accent1>
        <a:srgbClr val="7F3F98"/>
      </a:accent1>
      <a:accent2>
        <a:srgbClr val="FBB040"/>
      </a:accent2>
      <a:accent3>
        <a:srgbClr val="28A9E1"/>
      </a:accent3>
      <a:accent4>
        <a:srgbClr val="F15928"/>
      </a:accent4>
      <a:accent5>
        <a:srgbClr val="8DC63F"/>
      </a:accent5>
      <a:accent6>
        <a:srgbClr val="565E9E"/>
      </a:accent6>
      <a:hlink>
        <a:srgbClr val="D34B9B"/>
      </a:hlink>
      <a:folHlink>
        <a:srgbClr val="7D7D7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e5d865e-659c-4827-ad51-9aaaf0a99187">
      <UserInfo>
        <DisplayName>Laura Camp</DisplayName>
        <AccountId>60</AccountId>
        <AccountType/>
      </UserInfo>
      <UserInfo>
        <DisplayName>Mindy Ricketts</DisplayName>
        <AccountId>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24157EDB61E546B672CE6D50A65691" ma:contentTypeVersion="14" ma:contentTypeDescription="Create a new document." ma:contentTypeScope="" ma:versionID="45ec91b12a5f4c342df3fae0fa869e45">
  <xsd:schema xmlns:xsd="http://www.w3.org/2001/XMLSchema" xmlns:xs="http://www.w3.org/2001/XMLSchema" xmlns:p="http://schemas.microsoft.com/office/2006/metadata/properties" xmlns:ns2="778b0eec-94ad-425a-b340-ef049779df02" xmlns:ns3="ce5d865e-659c-4827-ad51-9aaaf0a99187" targetNamespace="http://schemas.microsoft.com/office/2006/metadata/properties" ma:root="true" ma:fieldsID="7b9b41ff5f0621429be1a6f81f7b0a97" ns2:_="" ns3:_="">
    <xsd:import namespace="778b0eec-94ad-425a-b340-ef049779df02"/>
    <xsd:import namespace="ce5d865e-659c-4827-ad51-9aaaf0a991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8b0eec-94ad-425a-b340-ef049779df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5d865e-659c-4827-ad51-9aaaf0a991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FB705D-89EA-49B5-BBA8-B26EF6D28613}">
  <ds:schemaRefs>
    <ds:schemaRef ds:uri="778b0eec-94ad-425a-b340-ef049779df02"/>
    <ds:schemaRef ds:uri="ce5d865e-659c-4827-ad51-9aaaf0a991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F284BAD-A062-42E2-B56A-82A483A2AB8F}">
  <ds:schemaRefs>
    <ds:schemaRef ds:uri="http://schemas.microsoft.com/sharepoint/v3/contenttype/forms"/>
  </ds:schemaRefs>
</ds:datastoreItem>
</file>

<file path=customXml/itemProps3.xml><?xml version="1.0" encoding="utf-8"?>
<ds:datastoreItem xmlns:ds="http://schemas.openxmlformats.org/officeDocument/2006/customXml" ds:itemID="{00F95F79-A370-4B52-B8DA-C7932CA86D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8b0eec-94ad-425a-b340-ef049779df02"/>
    <ds:schemaRef ds:uri="ce5d865e-659c-4827-ad51-9aaaf0a991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1220</Words>
  <Application>Microsoft Office PowerPoint</Application>
  <PresentationFormat>Widescreen</PresentationFormat>
  <Paragraphs>124</Paragraphs>
  <Slides>11</Slides>
  <Notes>10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Arial</vt:lpstr>
      <vt:lpstr>Calibri</vt:lpstr>
      <vt:lpstr>Calibri Light</vt:lpstr>
      <vt:lpstr>Merriweather</vt:lpstr>
      <vt:lpstr>Myriad Pro Light</vt:lpstr>
      <vt:lpstr>Wingdings</vt:lpstr>
      <vt:lpstr>3_Office Theme</vt:lpstr>
      <vt:lpstr>2_Office Theme</vt:lpstr>
      <vt:lpstr>Office Theme</vt:lpstr>
      <vt:lpstr>PowerPoint Presentation</vt:lpstr>
      <vt:lpstr>Why is early talk important?</vt:lpstr>
      <vt:lpstr>How will LENA Grow benefit our center?</vt:lpstr>
      <vt:lpstr>What Teachers Say About LENA Grow</vt:lpstr>
      <vt:lpstr>How does LENA Grow work?</vt:lpstr>
      <vt:lpstr>What Teachers Say About LENA Grow</vt:lpstr>
      <vt:lpstr>What do you need to provide?</vt:lpstr>
      <vt:lpstr>Privacy Features</vt:lpstr>
      <vt:lpstr>Questions?</vt:lpstr>
      <vt:lpstr>What’s next?</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LENA Grow Teacher Details</dc:title>
  <dc:creator>Kate Riedell</dc:creator>
  <cp:lastModifiedBy>Liz Pettit</cp:lastModifiedBy>
  <cp:revision>1</cp:revision>
  <cp:lastPrinted>2018-10-10T23:23:16Z</cp:lastPrinted>
  <dcterms:created xsi:type="dcterms:W3CDTF">2018-08-16T04:37:40Z</dcterms:created>
  <dcterms:modified xsi:type="dcterms:W3CDTF">2023-04-04T18:09:55Z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0x0101002E24157EDB61E546B672CE6D50A65691</vt:lpwstr>
  </property>
</Properties>
</file>